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73" r:id="rId1"/>
    <p:sldMasterId id="2147483690" r:id="rId2"/>
  </p:sldMasterIdLst>
  <p:notesMasterIdLst>
    <p:notesMasterId r:id="rId10"/>
  </p:notesMasterIdLst>
  <p:handoutMasterIdLst>
    <p:handoutMasterId r:id="rId11"/>
  </p:handoutMasterIdLst>
  <p:sldIdLst>
    <p:sldId id="384" r:id="rId3"/>
    <p:sldId id="286" r:id="rId4"/>
    <p:sldId id="389" r:id="rId5"/>
    <p:sldId id="394" r:id="rId6"/>
    <p:sldId id="403" r:id="rId7"/>
    <p:sldId id="404" r:id="rId8"/>
    <p:sldId id="367" r:id="rId9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Pirulen Rg" panose="020B060402020202020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  <p:embeddedFont>
      <p:font typeface="Source Sans Pro" panose="020B050303040302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B7E2"/>
    <a:srgbClr val="92D050"/>
    <a:srgbClr val="EA8132"/>
    <a:srgbClr val="697688"/>
    <a:srgbClr val="151D25"/>
    <a:srgbClr val="2D3E50"/>
    <a:srgbClr val="ED9451"/>
    <a:srgbClr val="30B493"/>
    <a:srgbClr val="B9D531"/>
    <a:srgbClr val="645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468999-8E20-4BA9-81DA-6B3BEF1E26B0}" v="143" dt="2023-08-24T06:35:09.506"/>
    <p1510:client id="{25BE7978-BC48-C5E8-8B88-06085779136E}" v="127" dt="2023-08-25T10:57:00.352"/>
    <p1510:client id="{4F32F2CC-E4D6-1768-47F8-20C51706147A}" v="777" dt="2023-08-24T08:47:43.793"/>
    <p1510:client id="{747C2B58-7013-23AF-5E43-48476114C67F}" v="69" dt="2023-08-24T09:03:16.923"/>
    <p1510:client id="{78D6A69B-A1A9-98C0-67AB-72733EDDF70B}" v="121" dt="2023-08-26T13:21:20.595"/>
    <p1510:client id="{9B5C37E8-669F-86FC-394A-C0DDC367A081}" v="1" dt="2023-08-25T14:41:23.817"/>
    <p1510:client id="{9B647508-4340-BD83-34DC-9327833A2BFE}" v="373" dt="2023-08-26T12:51:18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726"/>
  </p:normalViewPr>
  <p:slideViewPr>
    <p:cSldViewPr snapToGrid="0">
      <p:cViewPr varScale="1">
        <p:scale>
          <a:sx n="123" d="100"/>
          <a:sy n="123" d="100"/>
        </p:scale>
        <p:origin x="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21" Type="http://schemas.openxmlformats.org/officeDocument/2006/relationships/font" Target="fonts/font10.fntdata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656A13-E2B0-4407-A24A-5F941F0070E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4D3885-11F2-479E-9730-3132F448A09F}">
      <dgm:prSet custT="1"/>
      <dgm:spPr/>
      <dgm:t>
        <a:bodyPr/>
        <a:lstStyle/>
        <a:p>
          <a:r>
            <a:rPr lang="en-US" sz="1400" dirty="0" err="1">
              <a:latin typeface="Calibri Light" panose="020F0302020204030204"/>
            </a:rPr>
            <a:t>Uygulama</a:t>
          </a:r>
          <a:r>
            <a:rPr lang="en-US" sz="1400" dirty="0">
              <a:latin typeface="Calibri Light" panose="020F0302020204030204"/>
            </a:rPr>
            <a:t> </a:t>
          </a:r>
          <a:r>
            <a:rPr lang="en-US" sz="1400" dirty="0" err="1">
              <a:latin typeface="Calibri Light" panose="020F0302020204030204"/>
            </a:rPr>
            <a:t>ve</a:t>
          </a:r>
          <a:r>
            <a:rPr lang="en-US" sz="1400" dirty="0">
              <a:latin typeface="Calibri Light" panose="020F0302020204030204"/>
            </a:rPr>
            <a:t> Web </a:t>
          </a:r>
          <a:r>
            <a:rPr lang="en-US" sz="1400" dirty="0" err="1">
              <a:latin typeface="Calibri Light" panose="020F0302020204030204"/>
            </a:rPr>
            <a:t>Kategori</a:t>
          </a:r>
          <a:r>
            <a:rPr lang="en-US" sz="1400" dirty="0">
              <a:latin typeface="Calibri Light" panose="020F0302020204030204"/>
            </a:rPr>
            <a:t> </a:t>
          </a:r>
          <a:r>
            <a:rPr lang="en-US" sz="1400" dirty="0" err="1">
              <a:latin typeface="Calibri Light" panose="020F0302020204030204"/>
            </a:rPr>
            <a:t>Filtreleme</a:t>
          </a:r>
          <a:r>
            <a:rPr lang="en-US" sz="1400" dirty="0">
              <a:latin typeface="Calibri Light" panose="020F0302020204030204"/>
            </a:rPr>
            <a:t> (DPI)</a:t>
          </a:r>
          <a:endParaRPr lang="en-US" sz="1400" dirty="0"/>
        </a:p>
      </dgm:t>
    </dgm:pt>
    <dgm:pt modelId="{9049E546-D214-4770-808C-020BC71A3FAE}" type="parTrans" cxnId="{43F21244-DBCD-470D-AB60-7D18FD7FE905}">
      <dgm:prSet/>
      <dgm:spPr/>
      <dgm:t>
        <a:bodyPr/>
        <a:lstStyle/>
        <a:p>
          <a:endParaRPr lang="en-US"/>
        </a:p>
      </dgm:t>
    </dgm:pt>
    <dgm:pt modelId="{86C9A284-0BAA-4147-8079-11874A56096E}" type="sibTrans" cxnId="{43F21244-DBCD-470D-AB60-7D18FD7FE905}">
      <dgm:prSet/>
      <dgm:spPr/>
      <dgm:t>
        <a:bodyPr/>
        <a:lstStyle/>
        <a:p>
          <a:endParaRPr lang="en-US"/>
        </a:p>
      </dgm:t>
    </dgm:pt>
    <dgm:pt modelId="{D214CCBF-59AF-4566-B13A-0987F9E48D23}">
      <dgm:prSet custT="1"/>
      <dgm:spPr/>
      <dgm:t>
        <a:bodyPr/>
        <a:lstStyle/>
        <a:p>
          <a:pPr rtl="0"/>
          <a:r>
            <a:rPr lang="en-US" sz="1400" dirty="0" err="1">
              <a:latin typeface="Calibri Light" panose="020F0302020204030204"/>
            </a:rPr>
            <a:t>Saldırı</a:t>
          </a:r>
          <a:r>
            <a:rPr lang="en-US" sz="1400" dirty="0">
              <a:latin typeface="Calibri Light" panose="020F0302020204030204"/>
            </a:rPr>
            <a:t> </a:t>
          </a:r>
          <a:r>
            <a:rPr lang="en-US" sz="1400" dirty="0" err="1">
              <a:latin typeface="Calibri Light" panose="020F0302020204030204"/>
            </a:rPr>
            <a:t>Tespit</a:t>
          </a:r>
          <a:r>
            <a:rPr lang="en-US" sz="1400" dirty="0">
              <a:latin typeface="Calibri Light" panose="020F0302020204030204"/>
            </a:rPr>
            <a:t> Sistemi (IDS)</a:t>
          </a:r>
          <a:endParaRPr lang="en-US" sz="1400" dirty="0"/>
        </a:p>
      </dgm:t>
    </dgm:pt>
    <dgm:pt modelId="{1F689B59-B433-42C9-A9D9-BD9CDB4C34E5}" type="parTrans" cxnId="{F8A5296F-F1AA-4A52-8C20-BE304DA2F173}">
      <dgm:prSet/>
      <dgm:spPr/>
      <dgm:t>
        <a:bodyPr/>
        <a:lstStyle/>
        <a:p>
          <a:endParaRPr lang="en-US"/>
        </a:p>
      </dgm:t>
    </dgm:pt>
    <dgm:pt modelId="{90D526D8-0BB8-4FFE-B735-41579B168336}" type="sibTrans" cxnId="{F8A5296F-F1AA-4A52-8C20-BE304DA2F173}">
      <dgm:prSet/>
      <dgm:spPr/>
      <dgm:t>
        <a:bodyPr/>
        <a:lstStyle/>
        <a:p>
          <a:endParaRPr lang="en-US"/>
        </a:p>
      </dgm:t>
    </dgm:pt>
    <dgm:pt modelId="{EC5F3A66-4D3D-4E42-AA9B-A6D1C6CC1250}">
      <dgm:prSet phldr="0" custT="1"/>
      <dgm:spPr/>
      <dgm:t>
        <a:bodyPr/>
        <a:lstStyle/>
        <a:p>
          <a:pPr rtl="0"/>
          <a:r>
            <a:rPr lang="tr-TR" sz="1400" dirty="0">
              <a:latin typeface="Calibri Light" panose="020F0302020204030204"/>
            </a:rPr>
            <a:t>Ayrıntılı loglama</a:t>
          </a:r>
          <a:endParaRPr lang="tr-TR" sz="1400" dirty="0"/>
        </a:p>
      </dgm:t>
    </dgm:pt>
    <dgm:pt modelId="{3E6E6156-46B2-B249-B1D3-BB2D2392B545}" type="parTrans" cxnId="{B34BFCF5-E902-344E-89B6-531F67907542}">
      <dgm:prSet/>
      <dgm:spPr/>
      <dgm:t>
        <a:bodyPr/>
        <a:lstStyle/>
        <a:p>
          <a:endParaRPr lang="tr-TR"/>
        </a:p>
      </dgm:t>
    </dgm:pt>
    <dgm:pt modelId="{C6AA6F48-40BF-5946-97D1-3796CD16F6D1}" type="sibTrans" cxnId="{B34BFCF5-E902-344E-89B6-531F67907542}">
      <dgm:prSet/>
      <dgm:spPr/>
      <dgm:t>
        <a:bodyPr/>
        <a:lstStyle/>
        <a:p>
          <a:endParaRPr lang="tr-TR"/>
        </a:p>
      </dgm:t>
    </dgm:pt>
    <dgm:pt modelId="{F2C60219-2911-4EF0-98EC-5CFACBFCD59B}">
      <dgm:prSet phldr="0"/>
      <dgm:spPr/>
      <dgm:t>
        <a:bodyPr/>
        <a:lstStyle/>
        <a:p>
          <a:pPr rtl="0"/>
          <a:r>
            <a:rPr lang="tr-TR" dirty="0">
              <a:latin typeface="Calibri Light" panose="020F0302020204030204"/>
              <a:cs typeface="Calibri Light" panose="020F0302020204030204"/>
            </a:rPr>
            <a:t>Siber Tehdit İstihbaratı</a:t>
          </a:r>
        </a:p>
      </dgm:t>
    </dgm:pt>
    <dgm:pt modelId="{BAB1F54F-B9EC-47EC-B546-B76B1741C7A8}" type="parTrans" cxnId="{F757C2CF-EC2F-41E5-AAE2-9B03D927A31D}">
      <dgm:prSet/>
      <dgm:spPr/>
    </dgm:pt>
    <dgm:pt modelId="{0F575B65-4F40-498A-9A5D-1D14345D21EC}" type="sibTrans" cxnId="{F757C2CF-EC2F-41E5-AAE2-9B03D927A31D}">
      <dgm:prSet/>
      <dgm:spPr/>
    </dgm:pt>
    <dgm:pt modelId="{D256E46E-92AD-4A39-AA86-A459BE745CBF}">
      <dgm:prSet phldr="0"/>
      <dgm:spPr/>
      <dgm:t>
        <a:bodyPr/>
        <a:lstStyle/>
        <a:p>
          <a:pPr rtl="0"/>
          <a:r>
            <a:rPr lang="tr-TR" dirty="0">
              <a:latin typeface="Calibri Light" panose="020F0302020204030204"/>
              <a:cs typeface="Calibri Light" panose="020F0302020204030204"/>
            </a:rPr>
            <a:t>Makine Öğrenmesi Tabanlı Anomali Tespiti</a:t>
          </a:r>
        </a:p>
      </dgm:t>
    </dgm:pt>
    <dgm:pt modelId="{6FB9BA7B-AE96-4921-AF38-4C9DAD74C2F4}" type="parTrans" cxnId="{DC526923-8440-4FE5-9913-E105247B9266}">
      <dgm:prSet/>
      <dgm:spPr/>
    </dgm:pt>
    <dgm:pt modelId="{C5A07085-749E-45D3-B06B-567037B31736}" type="sibTrans" cxnId="{DC526923-8440-4FE5-9913-E105247B9266}">
      <dgm:prSet/>
      <dgm:spPr/>
    </dgm:pt>
    <dgm:pt modelId="{B513D101-63EF-4BB7-B67F-65530EBBC777}">
      <dgm:prSet phldr="0"/>
      <dgm:spPr/>
      <dgm:t>
        <a:bodyPr/>
        <a:lstStyle/>
        <a:p>
          <a:pPr rtl="0"/>
          <a:r>
            <a:rPr lang="tr-TR" dirty="0">
              <a:latin typeface="Calibri Light" panose="020F0302020204030204"/>
              <a:cs typeface="Calibri Light" panose="020F0302020204030204"/>
            </a:rPr>
            <a:t>Alarm Üretme Yeteneği</a:t>
          </a:r>
        </a:p>
      </dgm:t>
    </dgm:pt>
    <dgm:pt modelId="{8F3C8855-030C-4157-888A-8844B4428BD5}" type="parTrans" cxnId="{1C3C48AC-F80D-4342-9B06-E11B4394D6C1}">
      <dgm:prSet/>
      <dgm:spPr/>
    </dgm:pt>
    <dgm:pt modelId="{09459F20-4F02-4A57-9D8B-B9283721AA6C}" type="sibTrans" cxnId="{1C3C48AC-F80D-4342-9B06-E11B4394D6C1}">
      <dgm:prSet/>
      <dgm:spPr/>
    </dgm:pt>
    <dgm:pt modelId="{21461817-7156-4D5C-85D9-BBF88EA3A655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Mikro Segmentasyon</a:t>
          </a:r>
        </a:p>
      </dgm:t>
    </dgm:pt>
    <dgm:pt modelId="{1FE3573D-4399-40D4-8E23-187C6E0377CA}" type="parTrans" cxnId="{902E2E3B-FF12-4A41-8B8D-12814FB3EB98}">
      <dgm:prSet/>
      <dgm:spPr/>
    </dgm:pt>
    <dgm:pt modelId="{E7D53017-C5C4-4B71-9CFF-1FAE2BFC0A05}" type="sibTrans" cxnId="{902E2E3B-FF12-4A41-8B8D-12814FB3EB98}">
      <dgm:prSet/>
      <dgm:spPr/>
    </dgm:pt>
    <dgm:pt modelId="{87D1F468-C4B8-4DA9-B5E5-3D06EBF3D4C5}" type="pres">
      <dgm:prSet presAssocID="{67656A13-E2B0-4407-A24A-5F941F0070EF}" presName="diagram" presStyleCnt="0">
        <dgm:presLayoutVars>
          <dgm:dir/>
          <dgm:resizeHandles val="exact"/>
        </dgm:presLayoutVars>
      </dgm:prSet>
      <dgm:spPr/>
    </dgm:pt>
    <dgm:pt modelId="{1267C1EC-AEB2-400F-BB89-25CF0B07F3D1}" type="pres">
      <dgm:prSet presAssocID="{21461817-7156-4D5C-85D9-BBF88EA3A655}" presName="node" presStyleLbl="node1" presStyleIdx="0" presStyleCnt="7">
        <dgm:presLayoutVars>
          <dgm:bulletEnabled val="1"/>
        </dgm:presLayoutVars>
      </dgm:prSet>
      <dgm:spPr/>
    </dgm:pt>
    <dgm:pt modelId="{169BAF95-5EB4-40E6-AA1F-C402A674842D}" type="pres">
      <dgm:prSet presAssocID="{E7D53017-C5C4-4B71-9CFF-1FAE2BFC0A05}" presName="sibTrans" presStyleCnt="0"/>
      <dgm:spPr/>
    </dgm:pt>
    <dgm:pt modelId="{73A5F6B7-C842-48D8-A875-88222A83FFA8}" type="pres">
      <dgm:prSet presAssocID="{E64D3885-11F2-479E-9730-3132F448A09F}" presName="node" presStyleLbl="node1" presStyleIdx="1" presStyleCnt="7">
        <dgm:presLayoutVars>
          <dgm:bulletEnabled val="1"/>
        </dgm:presLayoutVars>
      </dgm:prSet>
      <dgm:spPr/>
    </dgm:pt>
    <dgm:pt modelId="{448E1516-7A12-4E8F-8A3D-9D1B7E63EFCA}" type="pres">
      <dgm:prSet presAssocID="{86C9A284-0BAA-4147-8079-11874A56096E}" presName="sibTrans" presStyleCnt="0"/>
      <dgm:spPr/>
    </dgm:pt>
    <dgm:pt modelId="{016E36C9-3F96-4C10-837C-4CB74D6AC175}" type="pres">
      <dgm:prSet presAssocID="{D214CCBF-59AF-4566-B13A-0987F9E48D23}" presName="node" presStyleLbl="node1" presStyleIdx="2" presStyleCnt="7">
        <dgm:presLayoutVars>
          <dgm:bulletEnabled val="1"/>
        </dgm:presLayoutVars>
      </dgm:prSet>
      <dgm:spPr/>
    </dgm:pt>
    <dgm:pt modelId="{D743D040-A877-4C89-968A-FEE063C4CA5E}" type="pres">
      <dgm:prSet presAssocID="{90D526D8-0BB8-4FFE-B735-41579B168336}" presName="sibTrans" presStyleCnt="0"/>
      <dgm:spPr/>
    </dgm:pt>
    <dgm:pt modelId="{7AD8A4AD-DD4B-42DF-AFE0-C48C60B692C9}" type="pres">
      <dgm:prSet presAssocID="{EC5F3A66-4D3D-4E42-AA9B-A6D1C6CC1250}" presName="node" presStyleLbl="node1" presStyleIdx="3" presStyleCnt="7">
        <dgm:presLayoutVars>
          <dgm:bulletEnabled val="1"/>
        </dgm:presLayoutVars>
      </dgm:prSet>
      <dgm:spPr/>
    </dgm:pt>
    <dgm:pt modelId="{B5549B4C-3F4E-42A6-9DD3-3D35DD5ECD43}" type="pres">
      <dgm:prSet presAssocID="{C6AA6F48-40BF-5946-97D1-3796CD16F6D1}" presName="sibTrans" presStyleCnt="0"/>
      <dgm:spPr/>
    </dgm:pt>
    <dgm:pt modelId="{5E9DCA4A-39FC-4502-A1DF-999947C971FE}" type="pres">
      <dgm:prSet presAssocID="{F2C60219-2911-4EF0-98EC-5CFACBFCD59B}" presName="node" presStyleLbl="node1" presStyleIdx="4" presStyleCnt="7">
        <dgm:presLayoutVars>
          <dgm:bulletEnabled val="1"/>
        </dgm:presLayoutVars>
      </dgm:prSet>
      <dgm:spPr/>
    </dgm:pt>
    <dgm:pt modelId="{ECAB3EF9-48B8-4758-89CF-D9B5442A30EB}" type="pres">
      <dgm:prSet presAssocID="{0F575B65-4F40-498A-9A5D-1D14345D21EC}" presName="sibTrans" presStyleCnt="0"/>
      <dgm:spPr/>
    </dgm:pt>
    <dgm:pt modelId="{193105D2-4A25-4C90-B094-F7116C1D3CE3}" type="pres">
      <dgm:prSet presAssocID="{D256E46E-92AD-4A39-AA86-A459BE745CBF}" presName="node" presStyleLbl="node1" presStyleIdx="5" presStyleCnt="7">
        <dgm:presLayoutVars>
          <dgm:bulletEnabled val="1"/>
        </dgm:presLayoutVars>
      </dgm:prSet>
      <dgm:spPr/>
    </dgm:pt>
    <dgm:pt modelId="{429BCBCE-C61C-4C9D-A753-EC8DAF878CE8}" type="pres">
      <dgm:prSet presAssocID="{C5A07085-749E-45D3-B06B-567037B31736}" presName="sibTrans" presStyleCnt="0"/>
      <dgm:spPr/>
    </dgm:pt>
    <dgm:pt modelId="{E1E37E83-9D81-4A21-9FC6-4F68598235BB}" type="pres">
      <dgm:prSet presAssocID="{B513D101-63EF-4BB7-B67F-65530EBBC777}" presName="node" presStyleLbl="node1" presStyleIdx="6" presStyleCnt="7">
        <dgm:presLayoutVars>
          <dgm:bulletEnabled val="1"/>
        </dgm:presLayoutVars>
      </dgm:prSet>
      <dgm:spPr/>
    </dgm:pt>
  </dgm:ptLst>
  <dgm:cxnLst>
    <dgm:cxn modelId="{18943C00-2CC8-421E-AE47-A14896722D3C}" type="presOf" srcId="{EC5F3A66-4D3D-4E42-AA9B-A6D1C6CC1250}" destId="{7AD8A4AD-DD4B-42DF-AFE0-C48C60B692C9}" srcOrd="0" destOrd="0" presId="urn:microsoft.com/office/officeart/2005/8/layout/default"/>
    <dgm:cxn modelId="{DC526923-8440-4FE5-9913-E105247B9266}" srcId="{67656A13-E2B0-4407-A24A-5F941F0070EF}" destId="{D256E46E-92AD-4A39-AA86-A459BE745CBF}" srcOrd="5" destOrd="0" parTransId="{6FB9BA7B-AE96-4921-AF38-4C9DAD74C2F4}" sibTransId="{C5A07085-749E-45D3-B06B-567037B31736}"/>
    <dgm:cxn modelId="{902E2E3B-FF12-4A41-8B8D-12814FB3EB98}" srcId="{67656A13-E2B0-4407-A24A-5F941F0070EF}" destId="{21461817-7156-4D5C-85D9-BBF88EA3A655}" srcOrd="0" destOrd="0" parTransId="{1FE3573D-4399-40D4-8E23-187C6E0377CA}" sibTransId="{E7D53017-C5C4-4B71-9CFF-1FAE2BFC0A05}"/>
    <dgm:cxn modelId="{CB271064-C07E-40BD-BF4D-A864CA85840A}" type="presOf" srcId="{F2C60219-2911-4EF0-98EC-5CFACBFCD59B}" destId="{5E9DCA4A-39FC-4502-A1DF-999947C971FE}" srcOrd="0" destOrd="0" presId="urn:microsoft.com/office/officeart/2005/8/layout/default"/>
    <dgm:cxn modelId="{43F21244-DBCD-470D-AB60-7D18FD7FE905}" srcId="{67656A13-E2B0-4407-A24A-5F941F0070EF}" destId="{E64D3885-11F2-479E-9730-3132F448A09F}" srcOrd="1" destOrd="0" parTransId="{9049E546-D214-4770-808C-020BC71A3FAE}" sibTransId="{86C9A284-0BAA-4147-8079-11874A56096E}"/>
    <dgm:cxn modelId="{D98F3B6B-BBCB-4BF0-B570-30EE2E30324F}" type="presOf" srcId="{D214CCBF-59AF-4566-B13A-0987F9E48D23}" destId="{016E36C9-3F96-4C10-837C-4CB74D6AC175}" srcOrd="0" destOrd="0" presId="urn:microsoft.com/office/officeart/2005/8/layout/default"/>
    <dgm:cxn modelId="{F8A5296F-F1AA-4A52-8C20-BE304DA2F173}" srcId="{67656A13-E2B0-4407-A24A-5F941F0070EF}" destId="{D214CCBF-59AF-4566-B13A-0987F9E48D23}" srcOrd="2" destOrd="0" parTransId="{1F689B59-B433-42C9-A9D9-BD9CDB4C34E5}" sibTransId="{90D526D8-0BB8-4FFE-B735-41579B168336}"/>
    <dgm:cxn modelId="{1A274A8C-49FB-450F-90BD-0367A9E983B1}" type="presOf" srcId="{67656A13-E2B0-4407-A24A-5F941F0070EF}" destId="{87D1F468-C4B8-4DA9-B5E5-3D06EBF3D4C5}" srcOrd="0" destOrd="0" presId="urn:microsoft.com/office/officeart/2005/8/layout/default"/>
    <dgm:cxn modelId="{57526E98-BA32-4AA8-B24B-C6C4779E8127}" type="presOf" srcId="{21461817-7156-4D5C-85D9-BBF88EA3A655}" destId="{1267C1EC-AEB2-400F-BB89-25CF0B07F3D1}" srcOrd="0" destOrd="0" presId="urn:microsoft.com/office/officeart/2005/8/layout/default"/>
    <dgm:cxn modelId="{47CFE29C-9C83-4BF6-A5B9-9FACAAC2A8E6}" type="presOf" srcId="{E64D3885-11F2-479E-9730-3132F448A09F}" destId="{73A5F6B7-C842-48D8-A875-88222A83FFA8}" srcOrd="0" destOrd="0" presId="urn:microsoft.com/office/officeart/2005/8/layout/default"/>
    <dgm:cxn modelId="{1C3C48AC-F80D-4342-9B06-E11B4394D6C1}" srcId="{67656A13-E2B0-4407-A24A-5F941F0070EF}" destId="{B513D101-63EF-4BB7-B67F-65530EBBC777}" srcOrd="6" destOrd="0" parTransId="{8F3C8855-030C-4157-888A-8844B4428BD5}" sibTransId="{09459F20-4F02-4A57-9D8B-B9283721AA6C}"/>
    <dgm:cxn modelId="{4BEE80BC-250E-4184-8F2B-FD3082A5ED1E}" type="presOf" srcId="{D256E46E-92AD-4A39-AA86-A459BE745CBF}" destId="{193105D2-4A25-4C90-B094-F7116C1D3CE3}" srcOrd="0" destOrd="0" presId="urn:microsoft.com/office/officeart/2005/8/layout/default"/>
    <dgm:cxn modelId="{F757C2CF-EC2F-41E5-AAE2-9B03D927A31D}" srcId="{67656A13-E2B0-4407-A24A-5F941F0070EF}" destId="{F2C60219-2911-4EF0-98EC-5CFACBFCD59B}" srcOrd="4" destOrd="0" parTransId="{BAB1F54F-B9EC-47EC-B546-B76B1741C7A8}" sibTransId="{0F575B65-4F40-498A-9A5D-1D14345D21EC}"/>
    <dgm:cxn modelId="{B89F81D7-BE7E-4FA3-82A2-82410231FC66}" type="presOf" srcId="{B513D101-63EF-4BB7-B67F-65530EBBC777}" destId="{E1E37E83-9D81-4A21-9FC6-4F68598235BB}" srcOrd="0" destOrd="0" presId="urn:microsoft.com/office/officeart/2005/8/layout/default"/>
    <dgm:cxn modelId="{B34BFCF5-E902-344E-89B6-531F67907542}" srcId="{67656A13-E2B0-4407-A24A-5F941F0070EF}" destId="{EC5F3A66-4D3D-4E42-AA9B-A6D1C6CC1250}" srcOrd="3" destOrd="0" parTransId="{3E6E6156-46B2-B249-B1D3-BB2D2392B545}" sibTransId="{C6AA6F48-40BF-5946-97D1-3796CD16F6D1}"/>
    <dgm:cxn modelId="{2B716EE2-61F4-4EB9-A394-5F9437D956BB}" type="presParOf" srcId="{87D1F468-C4B8-4DA9-B5E5-3D06EBF3D4C5}" destId="{1267C1EC-AEB2-400F-BB89-25CF0B07F3D1}" srcOrd="0" destOrd="0" presId="urn:microsoft.com/office/officeart/2005/8/layout/default"/>
    <dgm:cxn modelId="{40FC9D49-65B8-4A09-9795-DB63F4A4233E}" type="presParOf" srcId="{87D1F468-C4B8-4DA9-B5E5-3D06EBF3D4C5}" destId="{169BAF95-5EB4-40E6-AA1F-C402A674842D}" srcOrd="1" destOrd="0" presId="urn:microsoft.com/office/officeart/2005/8/layout/default"/>
    <dgm:cxn modelId="{EB6A45D2-41F9-4999-B1A0-4304A66A252E}" type="presParOf" srcId="{87D1F468-C4B8-4DA9-B5E5-3D06EBF3D4C5}" destId="{73A5F6B7-C842-48D8-A875-88222A83FFA8}" srcOrd="2" destOrd="0" presId="urn:microsoft.com/office/officeart/2005/8/layout/default"/>
    <dgm:cxn modelId="{C89F113E-9C32-4CCE-AF2D-161AF36B55CD}" type="presParOf" srcId="{87D1F468-C4B8-4DA9-B5E5-3D06EBF3D4C5}" destId="{448E1516-7A12-4E8F-8A3D-9D1B7E63EFCA}" srcOrd="3" destOrd="0" presId="urn:microsoft.com/office/officeart/2005/8/layout/default"/>
    <dgm:cxn modelId="{D23F3327-8430-444F-9506-6FB5CDA798BC}" type="presParOf" srcId="{87D1F468-C4B8-4DA9-B5E5-3D06EBF3D4C5}" destId="{016E36C9-3F96-4C10-837C-4CB74D6AC175}" srcOrd="4" destOrd="0" presId="urn:microsoft.com/office/officeart/2005/8/layout/default"/>
    <dgm:cxn modelId="{8D9ADA8F-F7D7-4BF6-BFC0-8D0775A8421F}" type="presParOf" srcId="{87D1F468-C4B8-4DA9-B5E5-3D06EBF3D4C5}" destId="{D743D040-A877-4C89-968A-FEE063C4CA5E}" srcOrd="5" destOrd="0" presId="urn:microsoft.com/office/officeart/2005/8/layout/default"/>
    <dgm:cxn modelId="{55E9F6DE-5313-4A58-BAC1-E00F4A58DA64}" type="presParOf" srcId="{87D1F468-C4B8-4DA9-B5E5-3D06EBF3D4C5}" destId="{7AD8A4AD-DD4B-42DF-AFE0-C48C60B692C9}" srcOrd="6" destOrd="0" presId="urn:microsoft.com/office/officeart/2005/8/layout/default"/>
    <dgm:cxn modelId="{7DF0EA2B-1B58-4B93-AFE3-77403C8E0C08}" type="presParOf" srcId="{87D1F468-C4B8-4DA9-B5E5-3D06EBF3D4C5}" destId="{B5549B4C-3F4E-42A6-9DD3-3D35DD5ECD43}" srcOrd="7" destOrd="0" presId="urn:microsoft.com/office/officeart/2005/8/layout/default"/>
    <dgm:cxn modelId="{2F7B29D3-AAB3-4BE0-BE5B-3BD819CEC324}" type="presParOf" srcId="{87D1F468-C4B8-4DA9-B5E5-3D06EBF3D4C5}" destId="{5E9DCA4A-39FC-4502-A1DF-999947C971FE}" srcOrd="8" destOrd="0" presId="urn:microsoft.com/office/officeart/2005/8/layout/default"/>
    <dgm:cxn modelId="{00D0C949-EE41-4BE7-9DFB-01F1B68CC395}" type="presParOf" srcId="{87D1F468-C4B8-4DA9-B5E5-3D06EBF3D4C5}" destId="{ECAB3EF9-48B8-4758-89CF-D9B5442A30EB}" srcOrd="9" destOrd="0" presId="urn:microsoft.com/office/officeart/2005/8/layout/default"/>
    <dgm:cxn modelId="{68DC0A4C-E95C-4685-9883-30C542D9F71B}" type="presParOf" srcId="{87D1F468-C4B8-4DA9-B5E5-3D06EBF3D4C5}" destId="{193105D2-4A25-4C90-B094-F7116C1D3CE3}" srcOrd="10" destOrd="0" presId="urn:microsoft.com/office/officeart/2005/8/layout/default"/>
    <dgm:cxn modelId="{895C1904-E7F1-4075-BD09-F5C8141EB745}" type="presParOf" srcId="{87D1F468-C4B8-4DA9-B5E5-3D06EBF3D4C5}" destId="{429BCBCE-C61C-4C9D-A753-EC8DAF878CE8}" srcOrd="11" destOrd="0" presId="urn:microsoft.com/office/officeart/2005/8/layout/default"/>
    <dgm:cxn modelId="{12B32331-99B5-48C2-B6BE-04265E8425F1}" type="presParOf" srcId="{87D1F468-C4B8-4DA9-B5E5-3D06EBF3D4C5}" destId="{E1E37E83-9D81-4A21-9FC6-4F68598235BB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656A13-E2B0-4407-A24A-5F941F0070E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4D3885-11F2-479E-9730-3132F448A09F}">
      <dgm:prSet custT="1"/>
      <dgm:spPr/>
      <dgm:t>
        <a:bodyPr/>
        <a:lstStyle/>
        <a:p>
          <a:pPr rtl="0"/>
          <a:r>
            <a:rPr lang="en-US" sz="1400" dirty="0" err="1">
              <a:latin typeface="Calibri Light" panose="020F0302020204030204"/>
            </a:rPr>
            <a:t>Uygulama</a:t>
          </a:r>
          <a:r>
            <a:rPr lang="en-US" sz="1400" dirty="0">
              <a:latin typeface="Calibri Light" panose="020F0302020204030204"/>
            </a:rPr>
            <a:t> </a:t>
          </a:r>
          <a:r>
            <a:rPr lang="en-US" sz="1400" dirty="0" err="1">
              <a:latin typeface="Calibri Light" panose="020F0302020204030204"/>
            </a:rPr>
            <a:t>ve</a:t>
          </a:r>
          <a:r>
            <a:rPr lang="en-US" sz="1400" dirty="0">
              <a:latin typeface="Calibri Light" panose="020F0302020204030204"/>
            </a:rPr>
            <a:t> Web </a:t>
          </a:r>
          <a:r>
            <a:rPr lang="en-US" sz="1400" dirty="0" err="1">
              <a:latin typeface="Calibri Light" panose="020F0302020204030204"/>
            </a:rPr>
            <a:t>Kategori</a:t>
          </a:r>
          <a:r>
            <a:rPr lang="en-US" sz="1400" dirty="0">
              <a:latin typeface="Calibri Light" panose="020F0302020204030204"/>
            </a:rPr>
            <a:t> </a:t>
          </a:r>
          <a:r>
            <a:rPr lang="en-US" sz="1400" dirty="0" err="1">
              <a:latin typeface="Calibri Light" panose="020F0302020204030204"/>
            </a:rPr>
            <a:t>Filtreleme</a:t>
          </a:r>
          <a:r>
            <a:rPr lang="en-US" sz="1400" dirty="0">
              <a:latin typeface="Calibri Light" panose="020F0302020204030204"/>
            </a:rPr>
            <a:t> (DPI)</a:t>
          </a:r>
          <a:endParaRPr lang="en-US" sz="1400" dirty="0"/>
        </a:p>
      </dgm:t>
    </dgm:pt>
    <dgm:pt modelId="{9049E546-D214-4770-808C-020BC71A3FAE}" type="parTrans" cxnId="{43F21244-DBCD-470D-AB60-7D18FD7FE905}">
      <dgm:prSet/>
      <dgm:spPr/>
      <dgm:t>
        <a:bodyPr/>
        <a:lstStyle/>
        <a:p>
          <a:endParaRPr lang="en-US"/>
        </a:p>
      </dgm:t>
    </dgm:pt>
    <dgm:pt modelId="{86C9A284-0BAA-4147-8079-11874A56096E}" type="sibTrans" cxnId="{43F21244-DBCD-470D-AB60-7D18FD7FE905}">
      <dgm:prSet/>
      <dgm:spPr/>
      <dgm:t>
        <a:bodyPr/>
        <a:lstStyle/>
        <a:p>
          <a:endParaRPr lang="en-US"/>
        </a:p>
      </dgm:t>
    </dgm:pt>
    <dgm:pt modelId="{D214CCBF-59AF-4566-B13A-0987F9E48D23}">
      <dgm:prSet custT="1"/>
      <dgm:spPr/>
      <dgm:t>
        <a:bodyPr/>
        <a:lstStyle/>
        <a:p>
          <a:pPr rtl="0"/>
          <a:r>
            <a:rPr lang="en-US" sz="1400" dirty="0" err="1">
              <a:latin typeface="Calibri Light" panose="020F0302020204030204"/>
            </a:rPr>
            <a:t>Saldırı</a:t>
          </a:r>
          <a:r>
            <a:rPr lang="en-US" sz="1400" dirty="0">
              <a:latin typeface="Calibri Light" panose="020F0302020204030204"/>
            </a:rPr>
            <a:t> </a:t>
          </a:r>
          <a:r>
            <a:rPr lang="en-US" sz="1400" dirty="0" err="1">
              <a:latin typeface="Calibri Light" panose="020F0302020204030204"/>
            </a:rPr>
            <a:t>Tespit</a:t>
          </a:r>
          <a:r>
            <a:rPr lang="en-US" sz="1400" dirty="0">
              <a:latin typeface="Calibri Light" panose="020F0302020204030204"/>
            </a:rPr>
            <a:t> Sistemi (IDS)</a:t>
          </a:r>
          <a:endParaRPr lang="en-US" sz="1400" dirty="0"/>
        </a:p>
      </dgm:t>
    </dgm:pt>
    <dgm:pt modelId="{1F689B59-B433-42C9-A9D9-BD9CDB4C34E5}" type="parTrans" cxnId="{F8A5296F-F1AA-4A52-8C20-BE304DA2F173}">
      <dgm:prSet/>
      <dgm:spPr/>
      <dgm:t>
        <a:bodyPr/>
        <a:lstStyle/>
        <a:p>
          <a:endParaRPr lang="en-US"/>
        </a:p>
      </dgm:t>
    </dgm:pt>
    <dgm:pt modelId="{90D526D8-0BB8-4FFE-B735-41579B168336}" type="sibTrans" cxnId="{F8A5296F-F1AA-4A52-8C20-BE304DA2F173}">
      <dgm:prSet/>
      <dgm:spPr/>
      <dgm:t>
        <a:bodyPr/>
        <a:lstStyle/>
        <a:p>
          <a:endParaRPr lang="en-US"/>
        </a:p>
      </dgm:t>
    </dgm:pt>
    <dgm:pt modelId="{EC5F3A66-4D3D-4E42-AA9B-A6D1C6CC1250}">
      <dgm:prSet phldr="0" custT="1"/>
      <dgm:spPr/>
      <dgm:t>
        <a:bodyPr/>
        <a:lstStyle/>
        <a:p>
          <a:pPr rtl="0"/>
          <a:r>
            <a:rPr lang="tr-TR" sz="1400" dirty="0">
              <a:latin typeface="Calibri Light" panose="020F0302020204030204"/>
            </a:rPr>
            <a:t>Ayrıntılı loglama</a:t>
          </a:r>
          <a:endParaRPr lang="tr-TR" sz="1400" dirty="0"/>
        </a:p>
      </dgm:t>
    </dgm:pt>
    <dgm:pt modelId="{3E6E6156-46B2-B249-B1D3-BB2D2392B545}" type="parTrans" cxnId="{B34BFCF5-E902-344E-89B6-531F67907542}">
      <dgm:prSet/>
      <dgm:spPr/>
      <dgm:t>
        <a:bodyPr/>
        <a:lstStyle/>
        <a:p>
          <a:endParaRPr lang="tr-TR"/>
        </a:p>
      </dgm:t>
    </dgm:pt>
    <dgm:pt modelId="{C6AA6F48-40BF-5946-97D1-3796CD16F6D1}" type="sibTrans" cxnId="{B34BFCF5-E902-344E-89B6-531F67907542}">
      <dgm:prSet/>
      <dgm:spPr/>
      <dgm:t>
        <a:bodyPr/>
        <a:lstStyle/>
        <a:p>
          <a:endParaRPr lang="tr-TR"/>
        </a:p>
      </dgm:t>
    </dgm:pt>
    <dgm:pt modelId="{F2C60219-2911-4EF0-98EC-5CFACBFCD59B}">
      <dgm:prSet phldr="0"/>
      <dgm:spPr/>
      <dgm:t>
        <a:bodyPr/>
        <a:lstStyle/>
        <a:p>
          <a:pPr rtl="0"/>
          <a:r>
            <a:rPr lang="tr-TR" dirty="0">
              <a:latin typeface="Calibri Light" panose="020F0302020204030204"/>
              <a:cs typeface="Calibri Light" panose="020F0302020204030204"/>
            </a:rPr>
            <a:t>Siber Tehdit İstihbaratı</a:t>
          </a:r>
        </a:p>
      </dgm:t>
    </dgm:pt>
    <dgm:pt modelId="{BAB1F54F-B9EC-47EC-B546-B76B1741C7A8}" type="parTrans" cxnId="{F757C2CF-EC2F-41E5-AAE2-9B03D927A31D}">
      <dgm:prSet/>
      <dgm:spPr/>
    </dgm:pt>
    <dgm:pt modelId="{0F575B65-4F40-498A-9A5D-1D14345D21EC}" type="sibTrans" cxnId="{F757C2CF-EC2F-41E5-AAE2-9B03D927A31D}">
      <dgm:prSet/>
      <dgm:spPr/>
    </dgm:pt>
    <dgm:pt modelId="{D256E46E-92AD-4A39-AA86-A459BE745CBF}">
      <dgm:prSet phldr="0"/>
      <dgm:spPr/>
      <dgm:t>
        <a:bodyPr/>
        <a:lstStyle/>
        <a:p>
          <a:pPr rtl="0"/>
          <a:r>
            <a:rPr lang="tr-TR" dirty="0">
              <a:latin typeface="Calibri Light" panose="020F0302020204030204"/>
              <a:cs typeface="Calibri Light" panose="020F0302020204030204"/>
            </a:rPr>
            <a:t>Makine Öğrenmesi Tabanlı Anomali Tespiti</a:t>
          </a:r>
        </a:p>
      </dgm:t>
    </dgm:pt>
    <dgm:pt modelId="{6FB9BA7B-AE96-4921-AF38-4C9DAD74C2F4}" type="parTrans" cxnId="{DC526923-8440-4FE5-9913-E105247B9266}">
      <dgm:prSet/>
      <dgm:spPr/>
    </dgm:pt>
    <dgm:pt modelId="{C5A07085-749E-45D3-B06B-567037B31736}" type="sibTrans" cxnId="{DC526923-8440-4FE5-9913-E105247B9266}">
      <dgm:prSet/>
      <dgm:spPr/>
    </dgm:pt>
    <dgm:pt modelId="{B513D101-63EF-4BB7-B67F-65530EBBC777}">
      <dgm:prSet phldr="0"/>
      <dgm:spPr/>
      <dgm:t>
        <a:bodyPr/>
        <a:lstStyle/>
        <a:p>
          <a:pPr rtl="0"/>
          <a:r>
            <a:rPr lang="tr-TR" dirty="0">
              <a:latin typeface="Calibri Light" panose="020F0302020204030204"/>
              <a:cs typeface="Calibri Light" panose="020F0302020204030204"/>
            </a:rPr>
            <a:t>Alarm Üretme Yeteneği</a:t>
          </a:r>
        </a:p>
      </dgm:t>
    </dgm:pt>
    <dgm:pt modelId="{8F3C8855-030C-4157-888A-8844B4428BD5}" type="parTrans" cxnId="{1C3C48AC-F80D-4342-9B06-E11B4394D6C1}">
      <dgm:prSet/>
      <dgm:spPr/>
    </dgm:pt>
    <dgm:pt modelId="{09459F20-4F02-4A57-9D8B-B9283721AA6C}" type="sibTrans" cxnId="{1C3C48AC-F80D-4342-9B06-E11B4394D6C1}">
      <dgm:prSet/>
      <dgm:spPr/>
    </dgm:pt>
    <dgm:pt modelId="{87D1F468-C4B8-4DA9-B5E5-3D06EBF3D4C5}" type="pres">
      <dgm:prSet presAssocID="{67656A13-E2B0-4407-A24A-5F941F0070EF}" presName="diagram" presStyleCnt="0">
        <dgm:presLayoutVars>
          <dgm:dir/>
          <dgm:resizeHandles val="exact"/>
        </dgm:presLayoutVars>
      </dgm:prSet>
      <dgm:spPr/>
    </dgm:pt>
    <dgm:pt modelId="{73A5F6B7-C842-48D8-A875-88222A83FFA8}" type="pres">
      <dgm:prSet presAssocID="{E64D3885-11F2-479E-9730-3132F448A09F}" presName="node" presStyleLbl="node1" presStyleIdx="0" presStyleCnt="6">
        <dgm:presLayoutVars>
          <dgm:bulletEnabled val="1"/>
        </dgm:presLayoutVars>
      </dgm:prSet>
      <dgm:spPr/>
    </dgm:pt>
    <dgm:pt modelId="{448E1516-7A12-4E8F-8A3D-9D1B7E63EFCA}" type="pres">
      <dgm:prSet presAssocID="{86C9A284-0BAA-4147-8079-11874A56096E}" presName="sibTrans" presStyleCnt="0"/>
      <dgm:spPr/>
    </dgm:pt>
    <dgm:pt modelId="{016E36C9-3F96-4C10-837C-4CB74D6AC175}" type="pres">
      <dgm:prSet presAssocID="{D214CCBF-59AF-4566-B13A-0987F9E48D23}" presName="node" presStyleLbl="node1" presStyleIdx="1" presStyleCnt="6">
        <dgm:presLayoutVars>
          <dgm:bulletEnabled val="1"/>
        </dgm:presLayoutVars>
      </dgm:prSet>
      <dgm:spPr/>
    </dgm:pt>
    <dgm:pt modelId="{D743D040-A877-4C89-968A-FEE063C4CA5E}" type="pres">
      <dgm:prSet presAssocID="{90D526D8-0BB8-4FFE-B735-41579B168336}" presName="sibTrans" presStyleCnt="0"/>
      <dgm:spPr/>
    </dgm:pt>
    <dgm:pt modelId="{7AD8A4AD-DD4B-42DF-AFE0-C48C60B692C9}" type="pres">
      <dgm:prSet presAssocID="{EC5F3A66-4D3D-4E42-AA9B-A6D1C6CC1250}" presName="node" presStyleLbl="node1" presStyleIdx="2" presStyleCnt="6">
        <dgm:presLayoutVars>
          <dgm:bulletEnabled val="1"/>
        </dgm:presLayoutVars>
      </dgm:prSet>
      <dgm:spPr/>
    </dgm:pt>
    <dgm:pt modelId="{B5549B4C-3F4E-42A6-9DD3-3D35DD5ECD43}" type="pres">
      <dgm:prSet presAssocID="{C6AA6F48-40BF-5946-97D1-3796CD16F6D1}" presName="sibTrans" presStyleCnt="0"/>
      <dgm:spPr/>
    </dgm:pt>
    <dgm:pt modelId="{5E9DCA4A-39FC-4502-A1DF-999947C971FE}" type="pres">
      <dgm:prSet presAssocID="{F2C60219-2911-4EF0-98EC-5CFACBFCD59B}" presName="node" presStyleLbl="node1" presStyleIdx="3" presStyleCnt="6">
        <dgm:presLayoutVars>
          <dgm:bulletEnabled val="1"/>
        </dgm:presLayoutVars>
      </dgm:prSet>
      <dgm:spPr/>
    </dgm:pt>
    <dgm:pt modelId="{ECAB3EF9-48B8-4758-89CF-D9B5442A30EB}" type="pres">
      <dgm:prSet presAssocID="{0F575B65-4F40-498A-9A5D-1D14345D21EC}" presName="sibTrans" presStyleCnt="0"/>
      <dgm:spPr/>
    </dgm:pt>
    <dgm:pt modelId="{193105D2-4A25-4C90-B094-F7116C1D3CE3}" type="pres">
      <dgm:prSet presAssocID="{D256E46E-92AD-4A39-AA86-A459BE745CBF}" presName="node" presStyleLbl="node1" presStyleIdx="4" presStyleCnt="6">
        <dgm:presLayoutVars>
          <dgm:bulletEnabled val="1"/>
        </dgm:presLayoutVars>
      </dgm:prSet>
      <dgm:spPr/>
    </dgm:pt>
    <dgm:pt modelId="{429BCBCE-C61C-4C9D-A753-EC8DAF878CE8}" type="pres">
      <dgm:prSet presAssocID="{C5A07085-749E-45D3-B06B-567037B31736}" presName="sibTrans" presStyleCnt="0"/>
      <dgm:spPr/>
    </dgm:pt>
    <dgm:pt modelId="{E1E37E83-9D81-4A21-9FC6-4F68598235BB}" type="pres">
      <dgm:prSet presAssocID="{B513D101-63EF-4BB7-B67F-65530EBBC777}" presName="node" presStyleLbl="node1" presStyleIdx="5" presStyleCnt="6">
        <dgm:presLayoutVars>
          <dgm:bulletEnabled val="1"/>
        </dgm:presLayoutVars>
      </dgm:prSet>
      <dgm:spPr/>
    </dgm:pt>
  </dgm:ptLst>
  <dgm:cxnLst>
    <dgm:cxn modelId="{DC526923-8440-4FE5-9913-E105247B9266}" srcId="{67656A13-E2B0-4407-A24A-5F941F0070EF}" destId="{D256E46E-92AD-4A39-AA86-A459BE745CBF}" srcOrd="4" destOrd="0" parTransId="{6FB9BA7B-AE96-4921-AF38-4C9DAD74C2F4}" sibTransId="{C5A07085-749E-45D3-B06B-567037B31736}"/>
    <dgm:cxn modelId="{9ADFF140-F284-4653-8043-439FFAFEDC38}" type="presOf" srcId="{B513D101-63EF-4BB7-B67F-65530EBBC777}" destId="{E1E37E83-9D81-4A21-9FC6-4F68598235BB}" srcOrd="0" destOrd="0" presId="urn:microsoft.com/office/officeart/2005/8/layout/default"/>
    <dgm:cxn modelId="{43F21244-DBCD-470D-AB60-7D18FD7FE905}" srcId="{67656A13-E2B0-4407-A24A-5F941F0070EF}" destId="{E64D3885-11F2-479E-9730-3132F448A09F}" srcOrd="0" destOrd="0" parTransId="{9049E546-D214-4770-808C-020BC71A3FAE}" sibTransId="{86C9A284-0BAA-4147-8079-11874A56096E}"/>
    <dgm:cxn modelId="{F8A5296F-F1AA-4A52-8C20-BE304DA2F173}" srcId="{67656A13-E2B0-4407-A24A-5F941F0070EF}" destId="{D214CCBF-59AF-4566-B13A-0987F9E48D23}" srcOrd="1" destOrd="0" parTransId="{1F689B59-B433-42C9-A9D9-BD9CDB4C34E5}" sibTransId="{90D526D8-0BB8-4FFE-B735-41579B168336}"/>
    <dgm:cxn modelId="{69741D58-8125-4312-9575-BE922AE926AD}" type="presOf" srcId="{F2C60219-2911-4EF0-98EC-5CFACBFCD59B}" destId="{5E9DCA4A-39FC-4502-A1DF-999947C971FE}" srcOrd="0" destOrd="0" presId="urn:microsoft.com/office/officeart/2005/8/layout/default"/>
    <dgm:cxn modelId="{1A274A8C-49FB-450F-90BD-0367A9E983B1}" type="presOf" srcId="{67656A13-E2B0-4407-A24A-5F941F0070EF}" destId="{87D1F468-C4B8-4DA9-B5E5-3D06EBF3D4C5}" srcOrd="0" destOrd="0" presId="urn:microsoft.com/office/officeart/2005/8/layout/default"/>
    <dgm:cxn modelId="{FD8A2292-CCD7-4BF8-BDCC-FD462A8DA74C}" type="presOf" srcId="{D214CCBF-59AF-4566-B13A-0987F9E48D23}" destId="{016E36C9-3F96-4C10-837C-4CB74D6AC175}" srcOrd="0" destOrd="0" presId="urn:microsoft.com/office/officeart/2005/8/layout/default"/>
    <dgm:cxn modelId="{93373B9D-DD52-432B-8A48-947C858731F0}" type="presOf" srcId="{E64D3885-11F2-479E-9730-3132F448A09F}" destId="{73A5F6B7-C842-48D8-A875-88222A83FFA8}" srcOrd="0" destOrd="0" presId="urn:microsoft.com/office/officeart/2005/8/layout/default"/>
    <dgm:cxn modelId="{1C3C48AC-F80D-4342-9B06-E11B4394D6C1}" srcId="{67656A13-E2B0-4407-A24A-5F941F0070EF}" destId="{B513D101-63EF-4BB7-B67F-65530EBBC777}" srcOrd="5" destOrd="0" parTransId="{8F3C8855-030C-4157-888A-8844B4428BD5}" sibTransId="{09459F20-4F02-4A57-9D8B-B9283721AA6C}"/>
    <dgm:cxn modelId="{44F114B5-D67C-4E2F-A852-874451B7F203}" type="presOf" srcId="{D256E46E-92AD-4A39-AA86-A459BE745CBF}" destId="{193105D2-4A25-4C90-B094-F7116C1D3CE3}" srcOrd="0" destOrd="0" presId="urn:microsoft.com/office/officeart/2005/8/layout/default"/>
    <dgm:cxn modelId="{F757C2CF-EC2F-41E5-AAE2-9B03D927A31D}" srcId="{67656A13-E2B0-4407-A24A-5F941F0070EF}" destId="{F2C60219-2911-4EF0-98EC-5CFACBFCD59B}" srcOrd="3" destOrd="0" parTransId="{BAB1F54F-B9EC-47EC-B546-B76B1741C7A8}" sibTransId="{0F575B65-4F40-498A-9A5D-1D14345D21EC}"/>
    <dgm:cxn modelId="{EDEF16D0-8E23-4107-8C53-74F68E64F012}" type="presOf" srcId="{EC5F3A66-4D3D-4E42-AA9B-A6D1C6CC1250}" destId="{7AD8A4AD-DD4B-42DF-AFE0-C48C60B692C9}" srcOrd="0" destOrd="0" presId="urn:microsoft.com/office/officeart/2005/8/layout/default"/>
    <dgm:cxn modelId="{B34BFCF5-E902-344E-89B6-531F67907542}" srcId="{67656A13-E2B0-4407-A24A-5F941F0070EF}" destId="{EC5F3A66-4D3D-4E42-AA9B-A6D1C6CC1250}" srcOrd="2" destOrd="0" parTransId="{3E6E6156-46B2-B249-B1D3-BB2D2392B545}" sibTransId="{C6AA6F48-40BF-5946-97D1-3796CD16F6D1}"/>
    <dgm:cxn modelId="{25220371-1D66-482B-9777-2625FE36B1A7}" type="presParOf" srcId="{87D1F468-C4B8-4DA9-B5E5-3D06EBF3D4C5}" destId="{73A5F6B7-C842-48D8-A875-88222A83FFA8}" srcOrd="0" destOrd="0" presId="urn:microsoft.com/office/officeart/2005/8/layout/default"/>
    <dgm:cxn modelId="{4B2BE44E-6DAD-404E-9D40-43D40DF1DEB8}" type="presParOf" srcId="{87D1F468-C4B8-4DA9-B5E5-3D06EBF3D4C5}" destId="{448E1516-7A12-4E8F-8A3D-9D1B7E63EFCA}" srcOrd="1" destOrd="0" presId="urn:microsoft.com/office/officeart/2005/8/layout/default"/>
    <dgm:cxn modelId="{258EB3C7-F627-4B20-AA55-4764F65EBF3A}" type="presParOf" srcId="{87D1F468-C4B8-4DA9-B5E5-3D06EBF3D4C5}" destId="{016E36C9-3F96-4C10-837C-4CB74D6AC175}" srcOrd="2" destOrd="0" presId="urn:microsoft.com/office/officeart/2005/8/layout/default"/>
    <dgm:cxn modelId="{11E7BA70-9A38-494A-90BE-C0E30320B9FB}" type="presParOf" srcId="{87D1F468-C4B8-4DA9-B5E5-3D06EBF3D4C5}" destId="{D743D040-A877-4C89-968A-FEE063C4CA5E}" srcOrd="3" destOrd="0" presId="urn:microsoft.com/office/officeart/2005/8/layout/default"/>
    <dgm:cxn modelId="{CD5C7BF9-645F-40A0-AE2B-65FD7766A050}" type="presParOf" srcId="{87D1F468-C4B8-4DA9-B5E5-3D06EBF3D4C5}" destId="{7AD8A4AD-DD4B-42DF-AFE0-C48C60B692C9}" srcOrd="4" destOrd="0" presId="urn:microsoft.com/office/officeart/2005/8/layout/default"/>
    <dgm:cxn modelId="{4662A7FC-DC3E-4DFF-8422-EE200A85E74D}" type="presParOf" srcId="{87D1F468-C4B8-4DA9-B5E5-3D06EBF3D4C5}" destId="{B5549B4C-3F4E-42A6-9DD3-3D35DD5ECD43}" srcOrd="5" destOrd="0" presId="urn:microsoft.com/office/officeart/2005/8/layout/default"/>
    <dgm:cxn modelId="{F71EC2BA-8734-44B4-A752-3B9A4C93CCBA}" type="presParOf" srcId="{87D1F468-C4B8-4DA9-B5E5-3D06EBF3D4C5}" destId="{5E9DCA4A-39FC-4502-A1DF-999947C971FE}" srcOrd="6" destOrd="0" presId="urn:microsoft.com/office/officeart/2005/8/layout/default"/>
    <dgm:cxn modelId="{20FDCBFF-00A8-402E-8382-91E67C82F691}" type="presParOf" srcId="{87D1F468-C4B8-4DA9-B5E5-3D06EBF3D4C5}" destId="{ECAB3EF9-48B8-4758-89CF-D9B5442A30EB}" srcOrd="7" destOrd="0" presId="urn:microsoft.com/office/officeart/2005/8/layout/default"/>
    <dgm:cxn modelId="{6FE4E213-EC3A-4619-A032-BAFAD6DFF2C9}" type="presParOf" srcId="{87D1F468-C4B8-4DA9-B5E5-3D06EBF3D4C5}" destId="{193105D2-4A25-4C90-B094-F7116C1D3CE3}" srcOrd="8" destOrd="0" presId="urn:microsoft.com/office/officeart/2005/8/layout/default"/>
    <dgm:cxn modelId="{50E9861E-8439-45B0-81D9-E634A4993D0A}" type="presParOf" srcId="{87D1F468-C4B8-4DA9-B5E5-3D06EBF3D4C5}" destId="{429BCBCE-C61C-4C9D-A753-EC8DAF878CE8}" srcOrd="9" destOrd="0" presId="urn:microsoft.com/office/officeart/2005/8/layout/default"/>
    <dgm:cxn modelId="{39CF1BF9-50A9-4B97-8B39-83B863A43AFA}" type="presParOf" srcId="{87D1F468-C4B8-4DA9-B5E5-3D06EBF3D4C5}" destId="{E1E37E83-9D81-4A21-9FC6-4F68598235B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67C1EC-AEB2-400F-BB89-25CF0B07F3D1}">
      <dsp:nvSpPr>
        <dsp:cNvPr id="0" name=""/>
        <dsp:cNvSpPr/>
      </dsp:nvSpPr>
      <dsp:spPr>
        <a:xfrm>
          <a:off x="1628" y="384549"/>
          <a:ext cx="1292151" cy="775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Mikro Segmentasyon</a:t>
          </a:r>
        </a:p>
      </dsp:txBody>
      <dsp:txXfrm>
        <a:off x="1628" y="384549"/>
        <a:ext cx="1292151" cy="775291"/>
      </dsp:txXfrm>
    </dsp:sp>
    <dsp:sp modelId="{73A5F6B7-C842-48D8-A875-88222A83FFA8}">
      <dsp:nvSpPr>
        <dsp:cNvPr id="0" name=""/>
        <dsp:cNvSpPr/>
      </dsp:nvSpPr>
      <dsp:spPr>
        <a:xfrm>
          <a:off x="1422995" y="384549"/>
          <a:ext cx="1292151" cy="775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 Light" panose="020F0302020204030204"/>
            </a:rPr>
            <a:t>Uygulama</a:t>
          </a:r>
          <a:r>
            <a:rPr lang="en-US" sz="1400" kern="1200" dirty="0">
              <a:latin typeface="Calibri Light" panose="020F0302020204030204"/>
            </a:rPr>
            <a:t> </a:t>
          </a:r>
          <a:r>
            <a:rPr lang="en-US" sz="1400" kern="1200" dirty="0" err="1">
              <a:latin typeface="Calibri Light" panose="020F0302020204030204"/>
            </a:rPr>
            <a:t>ve</a:t>
          </a:r>
          <a:r>
            <a:rPr lang="en-US" sz="1400" kern="1200" dirty="0">
              <a:latin typeface="Calibri Light" panose="020F0302020204030204"/>
            </a:rPr>
            <a:t> Web </a:t>
          </a:r>
          <a:r>
            <a:rPr lang="en-US" sz="1400" kern="1200" dirty="0" err="1">
              <a:latin typeface="Calibri Light" panose="020F0302020204030204"/>
            </a:rPr>
            <a:t>Kategori</a:t>
          </a:r>
          <a:r>
            <a:rPr lang="en-US" sz="1400" kern="1200" dirty="0">
              <a:latin typeface="Calibri Light" panose="020F0302020204030204"/>
            </a:rPr>
            <a:t> </a:t>
          </a:r>
          <a:r>
            <a:rPr lang="en-US" sz="1400" kern="1200" dirty="0" err="1">
              <a:latin typeface="Calibri Light" panose="020F0302020204030204"/>
            </a:rPr>
            <a:t>Filtreleme</a:t>
          </a:r>
          <a:r>
            <a:rPr lang="en-US" sz="1400" kern="1200" dirty="0">
              <a:latin typeface="Calibri Light" panose="020F0302020204030204"/>
            </a:rPr>
            <a:t> (DPI)</a:t>
          </a:r>
          <a:endParaRPr lang="en-US" sz="1400" kern="1200" dirty="0"/>
        </a:p>
      </dsp:txBody>
      <dsp:txXfrm>
        <a:off x="1422995" y="384549"/>
        <a:ext cx="1292151" cy="775291"/>
      </dsp:txXfrm>
    </dsp:sp>
    <dsp:sp modelId="{016E36C9-3F96-4C10-837C-4CB74D6AC175}">
      <dsp:nvSpPr>
        <dsp:cNvPr id="0" name=""/>
        <dsp:cNvSpPr/>
      </dsp:nvSpPr>
      <dsp:spPr>
        <a:xfrm>
          <a:off x="2844363" y="384549"/>
          <a:ext cx="1292151" cy="775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 Light" panose="020F0302020204030204"/>
            </a:rPr>
            <a:t>Saldırı</a:t>
          </a:r>
          <a:r>
            <a:rPr lang="en-US" sz="1400" kern="1200" dirty="0">
              <a:latin typeface="Calibri Light" panose="020F0302020204030204"/>
            </a:rPr>
            <a:t> </a:t>
          </a:r>
          <a:r>
            <a:rPr lang="en-US" sz="1400" kern="1200" dirty="0" err="1">
              <a:latin typeface="Calibri Light" panose="020F0302020204030204"/>
            </a:rPr>
            <a:t>Tespit</a:t>
          </a:r>
          <a:r>
            <a:rPr lang="en-US" sz="1400" kern="1200" dirty="0">
              <a:latin typeface="Calibri Light" panose="020F0302020204030204"/>
            </a:rPr>
            <a:t> Sistemi (IDS)</a:t>
          </a:r>
          <a:endParaRPr lang="en-US" sz="1400" kern="1200" dirty="0"/>
        </a:p>
      </dsp:txBody>
      <dsp:txXfrm>
        <a:off x="2844363" y="384549"/>
        <a:ext cx="1292151" cy="775291"/>
      </dsp:txXfrm>
    </dsp:sp>
    <dsp:sp modelId="{7AD8A4AD-DD4B-42DF-AFE0-C48C60B692C9}">
      <dsp:nvSpPr>
        <dsp:cNvPr id="0" name=""/>
        <dsp:cNvSpPr/>
      </dsp:nvSpPr>
      <dsp:spPr>
        <a:xfrm>
          <a:off x="4265730" y="384549"/>
          <a:ext cx="1292151" cy="775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Calibri Light" panose="020F0302020204030204"/>
            </a:rPr>
            <a:t>Ayrıntılı loglama</a:t>
          </a:r>
          <a:endParaRPr lang="tr-TR" sz="1400" kern="1200" dirty="0"/>
        </a:p>
      </dsp:txBody>
      <dsp:txXfrm>
        <a:off x="4265730" y="384549"/>
        <a:ext cx="1292151" cy="775291"/>
      </dsp:txXfrm>
    </dsp:sp>
    <dsp:sp modelId="{5E9DCA4A-39FC-4502-A1DF-999947C971FE}">
      <dsp:nvSpPr>
        <dsp:cNvPr id="0" name=""/>
        <dsp:cNvSpPr/>
      </dsp:nvSpPr>
      <dsp:spPr>
        <a:xfrm>
          <a:off x="712312" y="1289055"/>
          <a:ext cx="1292151" cy="775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>
              <a:latin typeface="Calibri Light" panose="020F0302020204030204"/>
              <a:cs typeface="Calibri Light" panose="020F0302020204030204"/>
            </a:rPr>
            <a:t>Siber Tehdit İstihbaratı</a:t>
          </a:r>
        </a:p>
      </dsp:txBody>
      <dsp:txXfrm>
        <a:off x="712312" y="1289055"/>
        <a:ext cx="1292151" cy="775291"/>
      </dsp:txXfrm>
    </dsp:sp>
    <dsp:sp modelId="{193105D2-4A25-4C90-B094-F7116C1D3CE3}">
      <dsp:nvSpPr>
        <dsp:cNvPr id="0" name=""/>
        <dsp:cNvSpPr/>
      </dsp:nvSpPr>
      <dsp:spPr>
        <a:xfrm>
          <a:off x="2133679" y="1289055"/>
          <a:ext cx="1292151" cy="775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>
              <a:latin typeface="Calibri Light" panose="020F0302020204030204"/>
              <a:cs typeface="Calibri Light" panose="020F0302020204030204"/>
            </a:rPr>
            <a:t>Makine Öğrenmesi Tabanlı Anomali Tespiti</a:t>
          </a:r>
        </a:p>
      </dsp:txBody>
      <dsp:txXfrm>
        <a:off x="2133679" y="1289055"/>
        <a:ext cx="1292151" cy="775291"/>
      </dsp:txXfrm>
    </dsp:sp>
    <dsp:sp modelId="{E1E37E83-9D81-4A21-9FC6-4F68598235BB}">
      <dsp:nvSpPr>
        <dsp:cNvPr id="0" name=""/>
        <dsp:cNvSpPr/>
      </dsp:nvSpPr>
      <dsp:spPr>
        <a:xfrm>
          <a:off x="3555046" y="1289055"/>
          <a:ext cx="1292151" cy="775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>
              <a:latin typeface="Calibri Light" panose="020F0302020204030204"/>
              <a:cs typeface="Calibri Light" panose="020F0302020204030204"/>
            </a:rPr>
            <a:t>Alarm Üretme Yeteneği</a:t>
          </a:r>
        </a:p>
      </dsp:txBody>
      <dsp:txXfrm>
        <a:off x="3555046" y="1289055"/>
        <a:ext cx="1292151" cy="775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5F6B7-C842-48D8-A875-88222A83FFA8}">
      <dsp:nvSpPr>
        <dsp:cNvPr id="0" name=""/>
        <dsp:cNvSpPr/>
      </dsp:nvSpPr>
      <dsp:spPr>
        <a:xfrm>
          <a:off x="454840" y="150"/>
          <a:ext cx="1635263" cy="981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 Light" panose="020F0302020204030204"/>
            </a:rPr>
            <a:t>Uygulama</a:t>
          </a:r>
          <a:r>
            <a:rPr lang="en-US" sz="1400" kern="1200" dirty="0">
              <a:latin typeface="Calibri Light" panose="020F0302020204030204"/>
            </a:rPr>
            <a:t> </a:t>
          </a:r>
          <a:r>
            <a:rPr lang="en-US" sz="1400" kern="1200" dirty="0" err="1">
              <a:latin typeface="Calibri Light" panose="020F0302020204030204"/>
            </a:rPr>
            <a:t>ve</a:t>
          </a:r>
          <a:r>
            <a:rPr lang="en-US" sz="1400" kern="1200" dirty="0">
              <a:latin typeface="Calibri Light" panose="020F0302020204030204"/>
            </a:rPr>
            <a:t> Web </a:t>
          </a:r>
          <a:r>
            <a:rPr lang="en-US" sz="1400" kern="1200" dirty="0" err="1">
              <a:latin typeface="Calibri Light" panose="020F0302020204030204"/>
            </a:rPr>
            <a:t>Kategori</a:t>
          </a:r>
          <a:r>
            <a:rPr lang="en-US" sz="1400" kern="1200" dirty="0">
              <a:latin typeface="Calibri Light" panose="020F0302020204030204"/>
            </a:rPr>
            <a:t> </a:t>
          </a:r>
          <a:r>
            <a:rPr lang="en-US" sz="1400" kern="1200" dirty="0" err="1">
              <a:latin typeface="Calibri Light" panose="020F0302020204030204"/>
            </a:rPr>
            <a:t>Filtreleme</a:t>
          </a:r>
          <a:r>
            <a:rPr lang="en-US" sz="1400" kern="1200" dirty="0">
              <a:latin typeface="Calibri Light" panose="020F0302020204030204"/>
            </a:rPr>
            <a:t> (DPI)</a:t>
          </a:r>
          <a:endParaRPr lang="en-US" sz="1400" kern="1200" dirty="0"/>
        </a:p>
      </dsp:txBody>
      <dsp:txXfrm>
        <a:off x="454840" y="150"/>
        <a:ext cx="1635263" cy="981158"/>
      </dsp:txXfrm>
    </dsp:sp>
    <dsp:sp modelId="{016E36C9-3F96-4C10-837C-4CB74D6AC175}">
      <dsp:nvSpPr>
        <dsp:cNvPr id="0" name=""/>
        <dsp:cNvSpPr/>
      </dsp:nvSpPr>
      <dsp:spPr>
        <a:xfrm>
          <a:off x="2253630" y="150"/>
          <a:ext cx="1635263" cy="981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 Light" panose="020F0302020204030204"/>
            </a:rPr>
            <a:t>Saldırı</a:t>
          </a:r>
          <a:r>
            <a:rPr lang="en-US" sz="1400" kern="1200" dirty="0">
              <a:latin typeface="Calibri Light" panose="020F0302020204030204"/>
            </a:rPr>
            <a:t> </a:t>
          </a:r>
          <a:r>
            <a:rPr lang="en-US" sz="1400" kern="1200" dirty="0" err="1">
              <a:latin typeface="Calibri Light" panose="020F0302020204030204"/>
            </a:rPr>
            <a:t>Tespit</a:t>
          </a:r>
          <a:r>
            <a:rPr lang="en-US" sz="1400" kern="1200" dirty="0">
              <a:latin typeface="Calibri Light" panose="020F0302020204030204"/>
            </a:rPr>
            <a:t> Sistemi (IDS)</a:t>
          </a:r>
          <a:endParaRPr lang="en-US" sz="1400" kern="1200" dirty="0"/>
        </a:p>
      </dsp:txBody>
      <dsp:txXfrm>
        <a:off x="2253630" y="150"/>
        <a:ext cx="1635263" cy="981158"/>
      </dsp:txXfrm>
    </dsp:sp>
    <dsp:sp modelId="{7AD8A4AD-DD4B-42DF-AFE0-C48C60B692C9}">
      <dsp:nvSpPr>
        <dsp:cNvPr id="0" name=""/>
        <dsp:cNvSpPr/>
      </dsp:nvSpPr>
      <dsp:spPr>
        <a:xfrm>
          <a:off x="454840" y="1144834"/>
          <a:ext cx="1635263" cy="981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Calibri Light" panose="020F0302020204030204"/>
            </a:rPr>
            <a:t>Ayrıntılı loglama</a:t>
          </a:r>
          <a:endParaRPr lang="tr-TR" sz="1400" kern="1200" dirty="0"/>
        </a:p>
      </dsp:txBody>
      <dsp:txXfrm>
        <a:off x="454840" y="1144834"/>
        <a:ext cx="1635263" cy="981158"/>
      </dsp:txXfrm>
    </dsp:sp>
    <dsp:sp modelId="{5E9DCA4A-39FC-4502-A1DF-999947C971FE}">
      <dsp:nvSpPr>
        <dsp:cNvPr id="0" name=""/>
        <dsp:cNvSpPr/>
      </dsp:nvSpPr>
      <dsp:spPr>
        <a:xfrm>
          <a:off x="2253630" y="1144834"/>
          <a:ext cx="1635263" cy="981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Calibri Light" panose="020F0302020204030204"/>
              <a:cs typeface="Calibri Light" panose="020F0302020204030204"/>
            </a:rPr>
            <a:t>Siber Tehdit İstihbaratı</a:t>
          </a:r>
        </a:p>
      </dsp:txBody>
      <dsp:txXfrm>
        <a:off x="2253630" y="1144834"/>
        <a:ext cx="1635263" cy="981158"/>
      </dsp:txXfrm>
    </dsp:sp>
    <dsp:sp modelId="{193105D2-4A25-4C90-B094-F7116C1D3CE3}">
      <dsp:nvSpPr>
        <dsp:cNvPr id="0" name=""/>
        <dsp:cNvSpPr/>
      </dsp:nvSpPr>
      <dsp:spPr>
        <a:xfrm>
          <a:off x="454840" y="2289519"/>
          <a:ext cx="1635263" cy="981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Calibri Light" panose="020F0302020204030204"/>
              <a:cs typeface="Calibri Light" panose="020F0302020204030204"/>
            </a:rPr>
            <a:t>Makine Öğrenmesi Tabanlı Anomali Tespiti</a:t>
          </a:r>
        </a:p>
      </dsp:txBody>
      <dsp:txXfrm>
        <a:off x="454840" y="2289519"/>
        <a:ext cx="1635263" cy="981158"/>
      </dsp:txXfrm>
    </dsp:sp>
    <dsp:sp modelId="{E1E37E83-9D81-4A21-9FC6-4F68598235BB}">
      <dsp:nvSpPr>
        <dsp:cNvPr id="0" name=""/>
        <dsp:cNvSpPr/>
      </dsp:nvSpPr>
      <dsp:spPr>
        <a:xfrm>
          <a:off x="2253630" y="2289519"/>
          <a:ext cx="1635263" cy="981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Calibri Light" panose="020F0302020204030204"/>
              <a:cs typeface="Calibri Light" panose="020F0302020204030204"/>
            </a:rPr>
            <a:t>Alarm Üretme Yeteneği</a:t>
          </a:r>
        </a:p>
      </dsp:txBody>
      <dsp:txXfrm>
        <a:off x="2253630" y="2289519"/>
        <a:ext cx="1635263" cy="981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B9ED5-74F3-4733-9841-8EAAECDEC7F6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A3741-C8ED-449C-AABB-8F2E4468B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576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A5B76-E671-4FA7-B910-D672E02DCA9B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7F4FC-79A8-4732-AA4D-4B60C59E9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8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7F4FC-79A8-4732-AA4D-4B60C59E9A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59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/>
              <a:t>Bu sayfa da yeterli gibi, </a:t>
            </a:r>
            <a:r>
              <a:rPr lang="tr-TR" err="1"/>
              <a:t>analatırken</a:t>
            </a:r>
            <a:r>
              <a:rPr lang="tr-TR"/>
              <a:t> kısaltma yerine anlaşılabilecek basit kavramlar kullanmakta yarar var</a:t>
            </a:r>
            <a:endParaRPr/>
          </a:p>
        </p:txBody>
      </p:sp>
      <p:sp>
        <p:nvSpPr>
          <p:cNvPr id="1134" name="Google Shape;113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4712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/>
              <a:t>Bu sayfa da yeterli gibi, </a:t>
            </a:r>
            <a:r>
              <a:rPr lang="tr-TR" err="1"/>
              <a:t>analatırken</a:t>
            </a:r>
            <a:r>
              <a:rPr lang="tr-TR"/>
              <a:t> kısaltma yerine anlaşılabilecek basit kavramlar kullanmakta yarar var</a:t>
            </a:r>
            <a:endParaRPr/>
          </a:p>
        </p:txBody>
      </p:sp>
      <p:sp>
        <p:nvSpPr>
          <p:cNvPr id="1134" name="Google Shape;113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538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05260" y="6478321"/>
            <a:ext cx="462280" cy="274324"/>
          </a:xfrm>
          <a:prstGeom prst="rect">
            <a:avLst/>
          </a:prstGeom>
        </p:spPr>
        <p:txBody>
          <a:bodyPr/>
          <a:lstStyle>
            <a:lvl1pPr algn="ct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4EF145-5267-4F42-9B3C-9DB985BD89C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8961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/>
            </a:lvl1pPr>
          </a:lstStyle>
          <a:p>
            <a:pPr marL="0" lvl="0" indent="0"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32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/>
            </a:lvl1pPr>
          </a:lstStyle>
          <a:p>
            <a:pPr marL="0" lvl="0" indent="0"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662275" y="1911932"/>
            <a:ext cx="4303059" cy="3536563"/>
            <a:chOff x="6799058" y="1820082"/>
            <a:chExt cx="4029484" cy="3311721"/>
          </a:xfrm>
        </p:grpSpPr>
        <p:sp>
          <p:nvSpPr>
            <p:cNvPr id="10" name="Rectangle 9"/>
            <p:cNvSpPr/>
            <p:nvPr/>
          </p:nvSpPr>
          <p:spPr>
            <a:xfrm>
              <a:off x="6885424" y="1962476"/>
              <a:ext cx="3858776" cy="2160322"/>
            </a:xfrm>
            <a:prstGeom prst="rect">
              <a:avLst/>
            </a:prstGeom>
            <a:solidFill>
              <a:srgbClr val="DBDA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Ellipse 98"/>
            <p:cNvSpPr/>
            <p:nvPr>
              <p:custDataLst>
                <p:tags r:id="rId1"/>
              </p:custDataLst>
            </p:nvPr>
          </p:nvSpPr>
          <p:spPr bwMode="auto">
            <a:xfrm>
              <a:off x="7428402" y="4944034"/>
              <a:ext cx="2801153" cy="187769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alpha val="52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endParaRPr lang="en-US" sz="1800">
                <a:solidFill>
                  <a:srgbClr val="FFFFFF"/>
                </a:solidFill>
                <a:latin typeface="Calibri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6799058" y="1820082"/>
              <a:ext cx="4029484" cy="3217836"/>
              <a:chOff x="4590009" y="471135"/>
              <a:chExt cx="3514337" cy="2806453"/>
            </a:xfrm>
          </p:grpSpPr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7"/>
              <p:cNvSpPr>
                <a:spLocks/>
              </p:cNvSpPr>
              <p:nvPr/>
            </p:nvSpPr>
            <p:spPr bwMode="auto">
              <a:xfrm>
                <a:off x="5819051" y="3245538"/>
                <a:ext cx="1091088" cy="32050"/>
              </a:xfrm>
              <a:custGeom>
                <a:avLst/>
                <a:gdLst>
                  <a:gd name="T0" fmla="*/ 0 w 783"/>
                  <a:gd name="T1" fmla="*/ 0 h 23"/>
                  <a:gd name="T2" fmla="*/ 0 w 783"/>
                  <a:gd name="T3" fmla="*/ 2 h 23"/>
                  <a:gd name="T4" fmla="*/ 0 w 783"/>
                  <a:gd name="T5" fmla="*/ 2 h 23"/>
                  <a:gd name="T6" fmla="*/ 0 w 783"/>
                  <a:gd name="T7" fmla="*/ 2 h 23"/>
                  <a:gd name="T8" fmla="*/ 0 w 783"/>
                  <a:gd name="T9" fmla="*/ 2 h 23"/>
                  <a:gd name="T10" fmla="*/ 2 w 783"/>
                  <a:gd name="T11" fmla="*/ 8 h 23"/>
                  <a:gd name="T12" fmla="*/ 4 w 783"/>
                  <a:gd name="T13" fmla="*/ 12 h 23"/>
                  <a:gd name="T14" fmla="*/ 10 w 783"/>
                  <a:gd name="T15" fmla="*/ 16 h 23"/>
                  <a:gd name="T16" fmla="*/ 20 w 783"/>
                  <a:gd name="T17" fmla="*/ 17 h 23"/>
                  <a:gd name="T18" fmla="*/ 47 w 783"/>
                  <a:gd name="T19" fmla="*/ 21 h 23"/>
                  <a:gd name="T20" fmla="*/ 86 w 783"/>
                  <a:gd name="T21" fmla="*/ 23 h 23"/>
                  <a:gd name="T22" fmla="*/ 86 w 783"/>
                  <a:gd name="T23" fmla="*/ 23 h 23"/>
                  <a:gd name="T24" fmla="*/ 383 w 783"/>
                  <a:gd name="T25" fmla="*/ 23 h 23"/>
                  <a:gd name="T26" fmla="*/ 383 w 783"/>
                  <a:gd name="T27" fmla="*/ 23 h 23"/>
                  <a:gd name="T28" fmla="*/ 402 w 783"/>
                  <a:gd name="T29" fmla="*/ 23 h 23"/>
                  <a:gd name="T30" fmla="*/ 402 w 783"/>
                  <a:gd name="T31" fmla="*/ 23 h 23"/>
                  <a:gd name="T32" fmla="*/ 699 w 783"/>
                  <a:gd name="T33" fmla="*/ 23 h 23"/>
                  <a:gd name="T34" fmla="*/ 699 w 783"/>
                  <a:gd name="T35" fmla="*/ 23 h 23"/>
                  <a:gd name="T36" fmla="*/ 738 w 783"/>
                  <a:gd name="T37" fmla="*/ 21 h 23"/>
                  <a:gd name="T38" fmla="*/ 752 w 783"/>
                  <a:gd name="T39" fmla="*/ 19 h 23"/>
                  <a:gd name="T40" fmla="*/ 763 w 783"/>
                  <a:gd name="T41" fmla="*/ 17 h 23"/>
                  <a:gd name="T42" fmla="*/ 773 w 783"/>
                  <a:gd name="T43" fmla="*/ 14 h 23"/>
                  <a:gd name="T44" fmla="*/ 779 w 783"/>
                  <a:gd name="T45" fmla="*/ 10 h 23"/>
                  <a:gd name="T46" fmla="*/ 781 w 783"/>
                  <a:gd name="T47" fmla="*/ 6 h 23"/>
                  <a:gd name="T48" fmla="*/ 783 w 783"/>
                  <a:gd name="T49" fmla="*/ 0 h 23"/>
                  <a:gd name="T50" fmla="*/ 777 w 783"/>
                  <a:gd name="T51" fmla="*/ 0 h 23"/>
                  <a:gd name="T52" fmla="*/ 0 w 783"/>
                  <a:gd name="T5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83" h="23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8"/>
                    </a:lnTo>
                    <a:lnTo>
                      <a:pt x="4" y="12"/>
                    </a:lnTo>
                    <a:lnTo>
                      <a:pt x="10" y="16"/>
                    </a:lnTo>
                    <a:lnTo>
                      <a:pt x="20" y="17"/>
                    </a:lnTo>
                    <a:lnTo>
                      <a:pt x="47" y="21"/>
                    </a:lnTo>
                    <a:lnTo>
                      <a:pt x="86" y="23"/>
                    </a:lnTo>
                    <a:lnTo>
                      <a:pt x="86" y="23"/>
                    </a:lnTo>
                    <a:lnTo>
                      <a:pt x="383" y="23"/>
                    </a:lnTo>
                    <a:lnTo>
                      <a:pt x="383" y="23"/>
                    </a:lnTo>
                    <a:lnTo>
                      <a:pt x="402" y="23"/>
                    </a:lnTo>
                    <a:lnTo>
                      <a:pt x="402" y="23"/>
                    </a:lnTo>
                    <a:lnTo>
                      <a:pt x="699" y="23"/>
                    </a:lnTo>
                    <a:lnTo>
                      <a:pt x="699" y="23"/>
                    </a:lnTo>
                    <a:lnTo>
                      <a:pt x="738" y="21"/>
                    </a:lnTo>
                    <a:lnTo>
                      <a:pt x="752" y="19"/>
                    </a:lnTo>
                    <a:lnTo>
                      <a:pt x="763" y="17"/>
                    </a:lnTo>
                    <a:lnTo>
                      <a:pt x="773" y="14"/>
                    </a:lnTo>
                    <a:lnTo>
                      <a:pt x="779" y="10"/>
                    </a:lnTo>
                    <a:lnTo>
                      <a:pt x="781" y="6"/>
                    </a:lnTo>
                    <a:lnTo>
                      <a:pt x="783" y="0"/>
                    </a:lnTo>
                    <a:lnTo>
                      <a:pt x="7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8"/>
              <p:cNvSpPr>
                <a:spLocks/>
              </p:cNvSpPr>
              <p:nvPr/>
            </p:nvSpPr>
            <p:spPr bwMode="auto">
              <a:xfrm>
                <a:off x="5816265" y="2874875"/>
                <a:ext cx="1088301" cy="392959"/>
              </a:xfrm>
              <a:custGeom>
                <a:avLst/>
                <a:gdLst>
                  <a:gd name="T0" fmla="*/ 705 w 781"/>
                  <a:gd name="T1" fmla="*/ 178 h 282"/>
                  <a:gd name="T2" fmla="*/ 705 w 781"/>
                  <a:gd name="T3" fmla="*/ 178 h 282"/>
                  <a:gd name="T4" fmla="*/ 695 w 781"/>
                  <a:gd name="T5" fmla="*/ 166 h 282"/>
                  <a:gd name="T6" fmla="*/ 687 w 781"/>
                  <a:gd name="T7" fmla="*/ 155 h 282"/>
                  <a:gd name="T8" fmla="*/ 680 w 781"/>
                  <a:gd name="T9" fmla="*/ 141 h 282"/>
                  <a:gd name="T10" fmla="*/ 674 w 781"/>
                  <a:gd name="T11" fmla="*/ 125 h 282"/>
                  <a:gd name="T12" fmla="*/ 662 w 781"/>
                  <a:gd name="T13" fmla="*/ 96 h 282"/>
                  <a:gd name="T14" fmla="*/ 656 w 781"/>
                  <a:gd name="T15" fmla="*/ 69 h 282"/>
                  <a:gd name="T16" fmla="*/ 652 w 781"/>
                  <a:gd name="T17" fmla="*/ 41 h 282"/>
                  <a:gd name="T18" fmla="*/ 648 w 781"/>
                  <a:gd name="T19" fmla="*/ 20 h 282"/>
                  <a:gd name="T20" fmla="*/ 648 w 781"/>
                  <a:gd name="T21" fmla="*/ 0 h 282"/>
                  <a:gd name="T22" fmla="*/ 400 w 781"/>
                  <a:gd name="T23" fmla="*/ 0 h 282"/>
                  <a:gd name="T24" fmla="*/ 381 w 781"/>
                  <a:gd name="T25" fmla="*/ 0 h 282"/>
                  <a:gd name="T26" fmla="*/ 133 w 781"/>
                  <a:gd name="T27" fmla="*/ 0 h 282"/>
                  <a:gd name="T28" fmla="*/ 133 w 781"/>
                  <a:gd name="T29" fmla="*/ 0 h 282"/>
                  <a:gd name="T30" fmla="*/ 131 w 781"/>
                  <a:gd name="T31" fmla="*/ 20 h 282"/>
                  <a:gd name="T32" fmla="*/ 129 w 781"/>
                  <a:gd name="T33" fmla="*/ 41 h 282"/>
                  <a:gd name="T34" fmla="*/ 125 w 781"/>
                  <a:gd name="T35" fmla="*/ 69 h 282"/>
                  <a:gd name="T36" fmla="*/ 117 w 781"/>
                  <a:gd name="T37" fmla="*/ 96 h 282"/>
                  <a:gd name="T38" fmla="*/ 108 w 781"/>
                  <a:gd name="T39" fmla="*/ 125 h 282"/>
                  <a:gd name="T40" fmla="*/ 102 w 781"/>
                  <a:gd name="T41" fmla="*/ 141 h 282"/>
                  <a:gd name="T42" fmla="*/ 94 w 781"/>
                  <a:gd name="T43" fmla="*/ 155 h 282"/>
                  <a:gd name="T44" fmla="*/ 84 w 781"/>
                  <a:gd name="T45" fmla="*/ 166 h 282"/>
                  <a:gd name="T46" fmla="*/ 74 w 781"/>
                  <a:gd name="T47" fmla="*/ 178 h 282"/>
                  <a:gd name="T48" fmla="*/ 74 w 781"/>
                  <a:gd name="T49" fmla="*/ 178 h 282"/>
                  <a:gd name="T50" fmla="*/ 53 w 781"/>
                  <a:gd name="T51" fmla="*/ 198 h 282"/>
                  <a:gd name="T52" fmla="*/ 31 w 781"/>
                  <a:gd name="T53" fmla="*/ 217 h 282"/>
                  <a:gd name="T54" fmla="*/ 14 w 781"/>
                  <a:gd name="T55" fmla="*/ 235 h 282"/>
                  <a:gd name="T56" fmla="*/ 8 w 781"/>
                  <a:gd name="T57" fmla="*/ 242 h 282"/>
                  <a:gd name="T58" fmla="*/ 2 w 781"/>
                  <a:gd name="T59" fmla="*/ 250 h 282"/>
                  <a:gd name="T60" fmla="*/ 0 w 781"/>
                  <a:gd name="T61" fmla="*/ 258 h 282"/>
                  <a:gd name="T62" fmla="*/ 0 w 781"/>
                  <a:gd name="T63" fmla="*/ 264 h 282"/>
                  <a:gd name="T64" fmla="*/ 4 w 781"/>
                  <a:gd name="T65" fmla="*/ 268 h 282"/>
                  <a:gd name="T66" fmla="*/ 12 w 781"/>
                  <a:gd name="T67" fmla="*/ 274 h 282"/>
                  <a:gd name="T68" fmla="*/ 22 w 781"/>
                  <a:gd name="T69" fmla="*/ 278 h 282"/>
                  <a:gd name="T70" fmla="*/ 37 w 781"/>
                  <a:gd name="T71" fmla="*/ 280 h 282"/>
                  <a:gd name="T72" fmla="*/ 59 w 781"/>
                  <a:gd name="T73" fmla="*/ 282 h 282"/>
                  <a:gd name="T74" fmla="*/ 84 w 781"/>
                  <a:gd name="T75" fmla="*/ 282 h 282"/>
                  <a:gd name="T76" fmla="*/ 84 w 781"/>
                  <a:gd name="T77" fmla="*/ 282 h 282"/>
                  <a:gd name="T78" fmla="*/ 381 w 781"/>
                  <a:gd name="T79" fmla="*/ 282 h 282"/>
                  <a:gd name="T80" fmla="*/ 381 w 781"/>
                  <a:gd name="T81" fmla="*/ 282 h 282"/>
                  <a:gd name="T82" fmla="*/ 400 w 781"/>
                  <a:gd name="T83" fmla="*/ 282 h 282"/>
                  <a:gd name="T84" fmla="*/ 400 w 781"/>
                  <a:gd name="T85" fmla="*/ 282 h 282"/>
                  <a:gd name="T86" fmla="*/ 697 w 781"/>
                  <a:gd name="T87" fmla="*/ 282 h 282"/>
                  <a:gd name="T88" fmla="*/ 697 w 781"/>
                  <a:gd name="T89" fmla="*/ 282 h 282"/>
                  <a:gd name="T90" fmla="*/ 723 w 781"/>
                  <a:gd name="T91" fmla="*/ 282 h 282"/>
                  <a:gd name="T92" fmla="*/ 742 w 781"/>
                  <a:gd name="T93" fmla="*/ 280 h 282"/>
                  <a:gd name="T94" fmla="*/ 758 w 781"/>
                  <a:gd name="T95" fmla="*/ 278 h 282"/>
                  <a:gd name="T96" fmla="*/ 769 w 781"/>
                  <a:gd name="T97" fmla="*/ 274 h 282"/>
                  <a:gd name="T98" fmla="*/ 777 w 781"/>
                  <a:gd name="T99" fmla="*/ 268 h 282"/>
                  <a:gd name="T100" fmla="*/ 779 w 781"/>
                  <a:gd name="T101" fmla="*/ 264 h 282"/>
                  <a:gd name="T102" fmla="*/ 781 w 781"/>
                  <a:gd name="T103" fmla="*/ 258 h 282"/>
                  <a:gd name="T104" fmla="*/ 777 w 781"/>
                  <a:gd name="T105" fmla="*/ 250 h 282"/>
                  <a:gd name="T106" fmla="*/ 773 w 781"/>
                  <a:gd name="T107" fmla="*/ 242 h 282"/>
                  <a:gd name="T108" fmla="*/ 765 w 781"/>
                  <a:gd name="T109" fmla="*/ 235 h 282"/>
                  <a:gd name="T110" fmla="*/ 748 w 781"/>
                  <a:gd name="T111" fmla="*/ 217 h 282"/>
                  <a:gd name="T112" fmla="*/ 726 w 781"/>
                  <a:gd name="T113" fmla="*/ 198 h 282"/>
                  <a:gd name="T114" fmla="*/ 705 w 781"/>
                  <a:gd name="T115" fmla="*/ 178 h 282"/>
                  <a:gd name="T116" fmla="*/ 705 w 781"/>
                  <a:gd name="T117" fmla="*/ 17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1" h="282">
                    <a:moveTo>
                      <a:pt x="705" y="178"/>
                    </a:moveTo>
                    <a:lnTo>
                      <a:pt x="705" y="178"/>
                    </a:lnTo>
                    <a:lnTo>
                      <a:pt x="695" y="166"/>
                    </a:lnTo>
                    <a:lnTo>
                      <a:pt x="687" y="155"/>
                    </a:lnTo>
                    <a:lnTo>
                      <a:pt x="680" y="141"/>
                    </a:lnTo>
                    <a:lnTo>
                      <a:pt x="674" y="125"/>
                    </a:lnTo>
                    <a:lnTo>
                      <a:pt x="662" y="96"/>
                    </a:lnTo>
                    <a:lnTo>
                      <a:pt x="656" y="69"/>
                    </a:lnTo>
                    <a:lnTo>
                      <a:pt x="652" y="41"/>
                    </a:lnTo>
                    <a:lnTo>
                      <a:pt x="648" y="20"/>
                    </a:lnTo>
                    <a:lnTo>
                      <a:pt x="648" y="0"/>
                    </a:lnTo>
                    <a:lnTo>
                      <a:pt x="400" y="0"/>
                    </a:lnTo>
                    <a:lnTo>
                      <a:pt x="381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1" y="20"/>
                    </a:lnTo>
                    <a:lnTo>
                      <a:pt x="129" y="41"/>
                    </a:lnTo>
                    <a:lnTo>
                      <a:pt x="125" y="69"/>
                    </a:lnTo>
                    <a:lnTo>
                      <a:pt x="117" y="96"/>
                    </a:lnTo>
                    <a:lnTo>
                      <a:pt x="108" y="125"/>
                    </a:lnTo>
                    <a:lnTo>
                      <a:pt x="102" y="141"/>
                    </a:lnTo>
                    <a:lnTo>
                      <a:pt x="94" y="155"/>
                    </a:lnTo>
                    <a:lnTo>
                      <a:pt x="84" y="166"/>
                    </a:lnTo>
                    <a:lnTo>
                      <a:pt x="74" y="178"/>
                    </a:lnTo>
                    <a:lnTo>
                      <a:pt x="74" y="178"/>
                    </a:lnTo>
                    <a:lnTo>
                      <a:pt x="53" y="198"/>
                    </a:lnTo>
                    <a:lnTo>
                      <a:pt x="31" y="217"/>
                    </a:lnTo>
                    <a:lnTo>
                      <a:pt x="14" y="235"/>
                    </a:lnTo>
                    <a:lnTo>
                      <a:pt x="8" y="242"/>
                    </a:lnTo>
                    <a:lnTo>
                      <a:pt x="2" y="250"/>
                    </a:lnTo>
                    <a:lnTo>
                      <a:pt x="0" y="258"/>
                    </a:lnTo>
                    <a:lnTo>
                      <a:pt x="0" y="264"/>
                    </a:lnTo>
                    <a:lnTo>
                      <a:pt x="4" y="268"/>
                    </a:lnTo>
                    <a:lnTo>
                      <a:pt x="12" y="274"/>
                    </a:lnTo>
                    <a:lnTo>
                      <a:pt x="22" y="278"/>
                    </a:lnTo>
                    <a:lnTo>
                      <a:pt x="37" y="280"/>
                    </a:lnTo>
                    <a:lnTo>
                      <a:pt x="59" y="282"/>
                    </a:lnTo>
                    <a:lnTo>
                      <a:pt x="84" y="282"/>
                    </a:lnTo>
                    <a:lnTo>
                      <a:pt x="84" y="282"/>
                    </a:lnTo>
                    <a:lnTo>
                      <a:pt x="381" y="282"/>
                    </a:lnTo>
                    <a:lnTo>
                      <a:pt x="381" y="282"/>
                    </a:lnTo>
                    <a:lnTo>
                      <a:pt x="400" y="282"/>
                    </a:lnTo>
                    <a:lnTo>
                      <a:pt x="400" y="282"/>
                    </a:lnTo>
                    <a:lnTo>
                      <a:pt x="697" y="282"/>
                    </a:lnTo>
                    <a:lnTo>
                      <a:pt x="697" y="282"/>
                    </a:lnTo>
                    <a:lnTo>
                      <a:pt x="723" y="282"/>
                    </a:lnTo>
                    <a:lnTo>
                      <a:pt x="742" y="280"/>
                    </a:lnTo>
                    <a:lnTo>
                      <a:pt x="758" y="278"/>
                    </a:lnTo>
                    <a:lnTo>
                      <a:pt x="769" y="274"/>
                    </a:lnTo>
                    <a:lnTo>
                      <a:pt x="777" y="268"/>
                    </a:lnTo>
                    <a:lnTo>
                      <a:pt x="779" y="264"/>
                    </a:lnTo>
                    <a:lnTo>
                      <a:pt x="781" y="258"/>
                    </a:lnTo>
                    <a:lnTo>
                      <a:pt x="777" y="250"/>
                    </a:lnTo>
                    <a:lnTo>
                      <a:pt x="773" y="242"/>
                    </a:lnTo>
                    <a:lnTo>
                      <a:pt x="765" y="235"/>
                    </a:lnTo>
                    <a:lnTo>
                      <a:pt x="748" y="217"/>
                    </a:lnTo>
                    <a:lnTo>
                      <a:pt x="726" y="198"/>
                    </a:lnTo>
                    <a:lnTo>
                      <a:pt x="705" y="178"/>
                    </a:lnTo>
                    <a:lnTo>
                      <a:pt x="705" y="17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60000">
                    <a:schemeClr val="bg1">
                      <a:lumMod val="95000"/>
                    </a:schemeClr>
                  </a:gs>
                  <a:gs pos="37000">
                    <a:schemeClr val="bg1">
                      <a:lumMod val="85000"/>
                    </a:schemeClr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4590009" y="2571098"/>
                <a:ext cx="3514337" cy="303777"/>
              </a:xfrm>
              <a:custGeom>
                <a:avLst/>
                <a:gdLst>
                  <a:gd name="T0" fmla="*/ 0 w 2522"/>
                  <a:gd name="T1" fmla="*/ 144 h 218"/>
                  <a:gd name="T2" fmla="*/ 0 w 2522"/>
                  <a:gd name="T3" fmla="*/ 144 h 218"/>
                  <a:gd name="T4" fmla="*/ 2 w 2522"/>
                  <a:gd name="T5" fmla="*/ 160 h 218"/>
                  <a:gd name="T6" fmla="*/ 6 w 2522"/>
                  <a:gd name="T7" fmla="*/ 174 h 218"/>
                  <a:gd name="T8" fmla="*/ 13 w 2522"/>
                  <a:gd name="T9" fmla="*/ 187 h 218"/>
                  <a:gd name="T10" fmla="*/ 25 w 2522"/>
                  <a:gd name="T11" fmla="*/ 197 h 218"/>
                  <a:gd name="T12" fmla="*/ 37 w 2522"/>
                  <a:gd name="T13" fmla="*/ 207 h 218"/>
                  <a:gd name="T14" fmla="*/ 51 w 2522"/>
                  <a:gd name="T15" fmla="*/ 213 h 218"/>
                  <a:gd name="T16" fmla="*/ 64 w 2522"/>
                  <a:gd name="T17" fmla="*/ 216 h 218"/>
                  <a:gd name="T18" fmla="*/ 80 w 2522"/>
                  <a:gd name="T19" fmla="*/ 218 h 218"/>
                  <a:gd name="T20" fmla="*/ 1243 w 2522"/>
                  <a:gd name="T21" fmla="*/ 218 h 218"/>
                  <a:gd name="T22" fmla="*/ 1284 w 2522"/>
                  <a:gd name="T23" fmla="*/ 218 h 218"/>
                  <a:gd name="T24" fmla="*/ 2448 w 2522"/>
                  <a:gd name="T25" fmla="*/ 218 h 218"/>
                  <a:gd name="T26" fmla="*/ 2448 w 2522"/>
                  <a:gd name="T27" fmla="*/ 218 h 218"/>
                  <a:gd name="T28" fmla="*/ 2463 w 2522"/>
                  <a:gd name="T29" fmla="*/ 216 h 218"/>
                  <a:gd name="T30" fmla="*/ 2477 w 2522"/>
                  <a:gd name="T31" fmla="*/ 213 h 218"/>
                  <a:gd name="T32" fmla="*/ 2489 w 2522"/>
                  <a:gd name="T33" fmla="*/ 207 h 218"/>
                  <a:gd name="T34" fmla="*/ 2501 w 2522"/>
                  <a:gd name="T35" fmla="*/ 197 h 218"/>
                  <a:gd name="T36" fmla="*/ 2510 w 2522"/>
                  <a:gd name="T37" fmla="*/ 187 h 218"/>
                  <a:gd name="T38" fmla="*/ 2516 w 2522"/>
                  <a:gd name="T39" fmla="*/ 174 h 218"/>
                  <a:gd name="T40" fmla="*/ 2520 w 2522"/>
                  <a:gd name="T41" fmla="*/ 160 h 218"/>
                  <a:gd name="T42" fmla="*/ 2522 w 2522"/>
                  <a:gd name="T43" fmla="*/ 144 h 218"/>
                  <a:gd name="T44" fmla="*/ 2522 w 2522"/>
                  <a:gd name="T45" fmla="*/ 0 h 218"/>
                  <a:gd name="T46" fmla="*/ 0 w 2522"/>
                  <a:gd name="T47" fmla="*/ 0 h 218"/>
                  <a:gd name="T48" fmla="*/ 0 w 2522"/>
                  <a:gd name="T49" fmla="*/ 14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22" h="218">
                    <a:moveTo>
                      <a:pt x="0" y="144"/>
                    </a:moveTo>
                    <a:lnTo>
                      <a:pt x="0" y="144"/>
                    </a:lnTo>
                    <a:lnTo>
                      <a:pt x="2" y="160"/>
                    </a:lnTo>
                    <a:lnTo>
                      <a:pt x="6" y="174"/>
                    </a:lnTo>
                    <a:lnTo>
                      <a:pt x="13" y="187"/>
                    </a:lnTo>
                    <a:lnTo>
                      <a:pt x="25" y="197"/>
                    </a:lnTo>
                    <a:lnTo>
                      <a:pt x="37" y="207"/>
                    </a:lnTo>
                    <a:lnTo>
                      <a:pt x="51" y="213"/>
                    </a:lnTo>
                    <a:lnTo>
                      <a:pt x="64" y="216"/>
                    </a:lnTo>
                    <a:lnTo>
                      <a:pt x="80" y="218"/>
                    </a:lnTo>
                    <a:lnTo>
                      <a:pt x="1243" y="218"/>
                    </a:lnTo>
                    <a:lnTo>
                      <a:pt x="1284" y="218"/>
                    </a:lnTo>
                    <a:lnTo>
                      <a:pt x="2448" y="218"/>
                    </a:lnTo>
                    <a:lnTo>
                      <a:pt x="2448" y="218"/>
                    </a:lnTo>
                    <a:lnTo>
                      <a:pt x="2463" y="216"/>
                    </a:lnTo>
                    <a:lnTo>
                      <a:pt x="2477" y="213"/>
                    </a:lnTo>
                    <a:lnTo>
                      <a:pt x="2489" y="207"/>
                    </a:lnTo>
                    <a:lnTo>
                      <a:pt x="2501" y="197"/>
                    </a:lnTo>
                    <a:lnTo>
                      <a:pt x="2510" y="187"/>
                    </a:lnTo>
                    <a:lnTo>
                      <a:pt x="2516" y="174"/>
                    </a:lnTo>
                    <a:lnTo>
                      <a:pt x="2520" y="160"/>
                    </a:lnTo>
                    <a:lnTo>
                      <a:pt x="2522" y="144"/>
                    </a:lnTo>
                    <a:lnTo>
                      <a:pt x="2522" y="0"/>
                    </a:lnTo>
                    <a:lnTo>
                      <a:pt x="0" y="0"/>
                    </a:lnTo>
                    <a:lnTo>
                      <a:pt x="0" y="14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75000"/>
                      <a:tint val="44500"/>
                      <a:satMod val="160000"/>
                    </a:schemeClr>
                  </a:gs>
                  <a:gs pos="100000">
                    <a:schemeClr val="bg1">
                      <a:lumMod val="75000"/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2"/>
              <p:cNvSpPr>
                <a:spLocks noEditPoints="1"/>
              </p:cNvSpPr>
              <p:nvPr/>
            </p:nvSpPr>
            <p:spPr bwMode="auto">
              <a:xfrm>
                <a:off x="4590009" y="471135"/>
                <a:ext cx="3514337" cy="2099963"/>
              </a:xfrm>
              <a:custGeom>
                <a:avLst/>
                <a:gdLst>
                  <a:gd name="T0" fmla="*/ 2448 w 2522"/>
                  <a:gd name="T1" fmla="*/ 0 h 1507"/>
                  <a:gd name="T2" fmla="*/ 1284 w 2522"/>
                  <a:gd name="T3" fmla="*/ 0 h 1507"/>
                  <a:gd name="T4" fmla="*/ 1243 w 2522"/>
                  <a:gd name="T5" fmla="*/ 0 h 1507"/>
                  <a:gd name="T6" fmla="*/ 80 w 2522"/>
                  <a:gd name="T7" fmla="*/ 0 h 1507"/>
                  <a:gd name="T8" fmla="*/ 80 w 2522"/>
                  <a:gd name="T9" fmla="*/ 0 h 1507"/>
                  <a:gd name="T10" fmla="*/ 64 w 2522"/>
                  <a:gd name="T11" fmla="*/ 2 h 1507"/>
                  <a:gd name="T12" fmla="*/ 51 w 2522"/>
                  <a:gd name="T13" fmla="*/ 6 h 1507"/>
                  <a:gd name="T14" fmla="*/ 37 w 2522"/>
                  <a:gd name="T15" fmla="*/ 11 h 1507"/>
                  <a:gd name="T16" fmla="*/ 25 w 2522"/>
                  <a:gd name="T17" fmla="*/ 19 h 1507"/>
                  <a:gd name="T18" fmla="*/ 13 w 2522"/>
                  <a:gd name="T19" fmla="*/ 31 h 1507"/>
                  <a:gd name="T20" fmla="*/ 6 w 2522"/>
                  <a:gd name="T21" fmla="*/ 43 h 1507"/>
                  <a:gd name="T22" fmla="*/ 2 w 2522"/>
                  <a:gd name="T23" fmla="*/ 56 h 1507"/>
                  <a:gd name="T24" fmla="*/ 0 w 2522"/>
                  <a:gd name="T25" fmla="*/ 70 h 1507"/>
                  <a:gd name="T26" fmla="*/ 0 w 2522"/>
                  <a:gd name="T27" fmla="*/ 1507 h 1507"/>
                  <a:gd name="T28" fmla="*/ 2522 w 2522"/>
                  <a:gd name="T29" fmla="*/ 1507 h 1507"/>
                  <a:gd name="T30" fmla="*/ 2522 w 2522"/>
                  <a:gd name="T31" fmla="*/ 70 h 1507"/>
                  <a:gd name="T32" fmla="*/ 2522 w 2522"/>
                  <a:gd name="T33" fmla="*/ 70 h 1507"/>
                  <a:gd name="T34" fmla="*/ 2520 w 2522"/>
                  <a:gd name="T35" fmla="*/ 56 h 1507"/>
                  <a:gd name="T36" fmla="*/ 2516 w 2522"/>
                  <a:gd name="T37" fmla="*/ 43 h 1507"/>
                  <a:gd name="T38" fmla="*/ 2510 w 2522"/>
                  <a:gd name="T39" fmla="*/ 31 h 1507"/>
                  <a:gd name="T40" fmla="*/ 2501 w 2522"/>
                  <a:gd name="T41" fmla="*/ 19 h 1507"/>
                  <a:gd name="T42" fmla="*/ 2489 w 2522"/>
                  <a:gd name="T43" fmla="*/ 11 h 1507"/>
                  <a:gd name="T44" fmla="*/ 2477 w 2522"/>
                  <a:gd name="T45" fmla="*/ 6 h 1507"/>
                  <a:gd name="T46" fmla="*/ 2463 w 2522"/>
                  <a:gd name="T47" fmla="*/ 2 h 1507"/>
                  <a:gd name="T48" fmla="*/ 2448 w 2522"/>
                  <a:gd name="T49" fmla="*/ 0 h 1507"/>
                  <a:gd name="T50" fmla="*/ 2448 w 2522"/>
                  <a:gd name="T51" fmla="*/ 0 h 1507"/>
                  <a:gd name="T52" fmla="*/ 2413 w 2522"/>
                  <a:gd name="T53" fmla="*/ 1397 h 1507"/>
                  <a:gd name="T54" fmla="*/ 109 w 2522"/>
                  <a:gd name="T55" fmla="*/ 1397 h 1507"/>
                  <a:gd name="T56" fmla="*/ 109 w 2522"/>
                  <a:gd name="T57" fmla="*/ 93 h 1507"/>
                  <a:gd name="T58" fmla="*/ 2413 w 2522"/>
                  <a:gd name="T59" fmla="*/ 93 h 1507"/>
                  <a:gd name="T60" fmla="*/ 2413 w 2522"/>
                  <a:gd name="T61" fmla="*/ 1397 h 1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522" h="1507">
                    <a:moveTo>
                      <a:pt x="2448" y="0"/>
                    </a:moveTo>
                    <a:lnTo>
                      <a:pt x="1284" y="0"/>
                    </a:lnTo>
                    <a:lnTo>
                      <a:pt x="1243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4" y="2"/>
                    </a:lnTo>
                    <a:lnTo>
                      <a:pt x="51" y="6"/>
                    </a:lnTo>
                    <a:lnTo>
                      <a:pt x="37" y="11"/>
                    </a:lnTo>
                    <a:lnTo>
                      <a:pt x="25" y="19"/>
                    </a:lnTo>
                    <a:lnTo>
                      <a:pt x="13" y="31"/>
                    </a:lnTo>
                    <a:lnTo>
                      <a:pt x="6" y="43"/>
                    </a:lnTo>
                    <a:lnTo>
                      <a:pt x="2" y="56"/>
                    </a:lnTo>
                    <a:lnTo>
                      <a:pt x="0" y="70"/>
                    </a:lnTo>
                    <a:lnTo>
                      <a:pt x="0" y="1507"/>
                    </a:lnTo>
                    <a:lnTo>
                      <a:pt x="2522" y="1507"/>
                    </a:lnTo>
                    <a:lnTo>
                      <a:pt x="2522" y="70"/>
                    </a:lnTo>
                    <a:lnTo>
                      <a:pt x="2522" y="70"/>
                    </a:lnTo>
                    <a:lnTo>
                      <a:pt x="2520" y="56"/>
                    </a:lnTo>
                    <a:lnTo>
                      <a:pt x="2516" y="43"/>
                    </a:lnTo>
                    <a:lnTo>
                      <a:pt x="2510" y="31"/>
                    </a:lnTo>
                    <a:lnTo>
                      <a:pt x="2501" y="19"/>
                    </a:lnTo>
                    <a:lnTo>
                      <a:pt x="2489" y="11"/>
                    </a:lnTo>
                    <a:lnTo>
                      <a:pt x="2477" y="6"/>
                    </a:lnTo>
                    <a:lnTo>
                      <a:pt x="2463" y="2"/>
                    </a:lnTo>
                    <a:lnTo>
                      <a:pt x="2448" y="0"/>
                    </a:lnTo>
                    <a:lnTo>
                      <a:pt x="2448" y="0"/>
                    </a:lnTo>
                    <a:close/>
                    <a:moveTo>
                      <a:pt x="2413" y="1397"/>
                    </a:moveTo>
                    <a:lnTo>
                      <a:pt x="109" y="1397"/>
                    </a:lnTo>
                    <a:lnTo>
                      <a:pt x="109" y="93"/>
                    </a:lnTo>
                    <a:lnTo>
                      <a:pt x="2413" y="93"/>
                    </a:lnTo>
                    <a:lnTo>
                      <a:pt x="2413" y="1397"/>
                    </a:ln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98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6000"/>
                    </a:schemeClr>
                  </a:gs>
                  <a:gs pos="50000">
                    <a:schemeClr val="bg1">
                      <a:alpha val="13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862761" y="2052913"/>
            <a:ext cx="3919539" cy="223806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11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71589" y="1357526"/>
            <a:ext cx="11648824" cy="2391511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/>
            </a:lvl1pPr>
          </a:lstStyle>
          <a:p>
            <a:pPr marL="0" lvl="0" indent="0"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2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1999" cy="115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92381" y="334466"/>
            <a:ext cx="10899409" cy="4109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2371" y="757451"/>
            <a:ext cx="10899408" cy="261464"/>
          </a:xfrm>
        </p:spPr>
        <p:txBody>
          <a:bodyPr anchor="ctr"/>
          <a:lstStyle>
            <a:lvl1pPr algn="r">
              <a:defRPr lang="en-US" sz="1400" dirty="0" smtClean="0">
                <a:solidFill>
                  <a:srgbClr val="2D3E50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8" name="Freeform 17"/>
          <p:cNvSpPr/>
          <p:nvPr userDrawn="1"/>
        </p:nvSpPr>
        <p:spPr>
          <a:xfrm rot="18903745">
            <a:off x="11547536" y="422539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00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3028" y="350597"/>
            <a:ext cx="11505949" cy="4109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4951" y="6442087"/>
            <a:ext cx="3879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343027" y="773573"/>
            <a:ext cx="11505948" cy="261464"/>
          </a:xfrm>
        </p:spPr>
        <p:txBody>
          <a:bodyPr anchor="ctr"/>
          <a:lstStyle>
            <a:lvl1pPr algn="ctr">
              <a:defRPr lang="en-US" sz="1400" dirty="0" smtClean="0">
                <a:solidFill>
                  <a:srgbClr val="2D3E50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1" name="Freeform 10"/>
          <p:cNvSpPr/>
          <p:nvPr userDrawn="1"/>
        </p:nvSpPr>
        <p:spPr>
          <a:xfrm rot="2700000">
            <a:off x="5895225" y="-201682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0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58520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58520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23300" y="5823321"/>
            <a:ext cx="2743200" cy="365125"/>
          </a:xfrm>
          <a:prstGeom prst="rect">
            <a:avLst/>
          </a:prstGeom>
        </p:spPr>
        <p:txBody>
          <a:bodyPr/>
          <a:lstStyle/>
          <a:p>
            <a:fld id="{984EF145-5267-4F42-9B3C-9DB985BD89C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50" kern="1200" smtClean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71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" y="-1"/>
            <a:ext cx="12192001" cy="6020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84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" y="-1"/>
            <a:ext cx="12192001" cy="6020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7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472960" y="1079503"/>
            <a:ext cx="10372433" cy="5121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514220" y="64595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tr-TR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454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EF5B68-ACCE-194A-B455-0BAD41E99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20FA55E-D87D-044E-B24F-42747E38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A1593-8082-9C41-AF42-3FD62C0D5489}" type="datetimeFigureOut">
              <a:t>26.08.2023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67D476A-FCA4-CC48-B107-6BEE646D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087E217-7C4E-3644-B465-5D999F7D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3895E-4138-CE4E-B7A8-2F0A37F84417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6203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333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90747" y="6464655"/>
            <a:ext cx="516326" cy="331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>
                <a:solidFill>
                  <a:srgbClr val="EA813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38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90747" y="6464655"/>
            <a:ext cx="516326" cy="331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>
                <a:solidFill>
                  <a:srgbClr val="EA813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662275" y="1911932"/>
            <a:ext cx="4303059" cy="3536563"/>
            <a:chOff x="6799058" y="1820082"/>
            <a:chExt cx="4029484" cy="3311721"/>
          </a:xfrm>
        </p:grpSpPr>
        <p:sp>
          <p:nvSpPr>
            <p:cNvPr id="21" name="Rectangle 20"/>
            <p:cNvSpPr/>
            <p:nvPr/>
          </p:nvSpPr>
          <p:spPr>
            <a:xfrm>
              <a:off x="6885424" y="1962476"/>
              <a:ext cx="3858776" cy="2160322"/>
            </a:xfrm>
            <a:prstGeom prst="rect">
              <a:avLst/>
            </a:prstGeom>
            <a:solidFill>
              <a:srgbClr val="DBDA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lipse 98"/>
            <p:cNvSpPr/>
            <p:nvPr>
              <p:custDataLst>
                <p:tags r:id="rId1"/>
              </p:custDataLst>
            </p:nvPr>
          </p:nvSpPr>
          <p:spPr bwMode="auto">
            <a:xfrm>
              <a:off x="7428402" y="4944034"/>
              <a:ext cx="2801153" cy="187769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alpha val="52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endParaRPr lang="en-US" sz="1800">
                <a:solidFill>
                  <a:srgbClr val="FFFFFF"/>
                </a:solidFill>
                <a:latin typeface="Calibri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6799058" y="1820082"/>
              <a:ext cx="4029484" cy="3217836"/>
              <a:chOff x="4590009" y="471135"/>
              <a:chExt cx="3514337" cy="2806453"/>
            </a:xfrm>
          </p:grpSpPr>
          <p:sp>
            <p:nvSpPr>
              <p:cNvPr id="24" name="Freeform 6"/>
              <p:cNvSpPr>
                <a:spLocks/>
              </p:cNvSpPr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>
                <a:off x="5819051" y="3245538"/>
                <a:ext cx="1091088" cy="32050"/>
              </a:xfrm>
              <a:custGeom>
                <a:avLst/>
                <a:gdLst>
                  <a:gd name="T0" fmla="*/ 0 w 783"/>
                  <a:gd name="T1" fmla="*/ 0 h 23"/>
                  <a:gd name="T2" fmla="*/ 0 w 783"/>
                  <a:gd name="T3" fmla="*/ 2 h 23"/>
                  <a:gd name="T4" fmla="*/ 0 w 783"/>
                  <a:gd name="T5" fmla="*/ 2 h 23"/>
                  <a:gd name="T6" fmla="*/ 0 w 783"/>
                  <a:gd name="T7" fmla="*/ 2 h 23"/>
                  <a:gd name="T8" fmla="*/ 0 w 783"/>
                  <a:gd name="T9" fmla="*/ 2 h 23"/>
                  <a:gd name="T10" fmla="*/ 2 w 783"/>
                  <a:gd name="T11" fmla="*/ 8 h 23"/>
                  <a:gd name="T12" fmla="*/ 4 w 783"/>
                  <a:gd name="T13" fmla="*/ 12 h 23"/>
                  <a:gd name="T14" fmla="*/ 10 w 783"/>
                  <a:gd name="T15" fmla="*/ 16 h 23"/>
                  <a:gd name="T16" fmla="*/ 20 w 783"/>
                  <a:gd name="T17" fmla="*/ 17 h 23"/>
                  <a:gd name="T18" fmla="*/ 47 w 783"/>
                  <a:gd name="T19" fmla="*/ 21 h 23"/>
                  <a:gd name="T20" fmla="*/ 86 w 783"/>
                  <a:gd name="T21" fmla="*/ 23 h 23"/>
                  <a:gd name="T22" fmla="*/ 86 w 783"/>
                  <a:gd name="T23" fmla="*/ 23 h 23"/>
                  <a:gd name="T24" fmla="*/ 383 w 783"/>
                  <a:gd name="T25" fmla="*/ 23 h 23"/>
                  <a:gd name="T26" fmla="*/ 383 w 783"/>
                  <a:gd name="T27" fmla="*/ 23 h 23"/>
                  <a:gd name="T28" fmla="*/ 402 w 783"/>
                  <a:gd name="T29" fmla="*/ 23 h 23"/>
                  <a:gd name="T30" fmla="*/ 402 w 783"/>
                  <a:gd name="T31" fmla="*/ 23 h 23"/>
                  <a:gd name="T32" fmla="*/ 699 w 783"/>
                  <a:gd name="T33" fmla="*/ 23 h 23"/>
                  <a:gd name="T34" fmla="*/ 699 w 783"/>
                  <a:gd name="T35" fmla="*/ 23 h 23"/>
                  <a:gd name="T36" fmla="*/ 738 w 783"/>
                  <a:gd name="T37" fmla="*/ 21 h 23"/>
                  <a:gd name="T38" fmla="*/ 752 w 783"/>
                  <a:gd name="T39" fmla="*/ 19 h 23"/>
                  <a:gd name="T40" fmla="*/ 763 w 783"/>
                  <a:gd name="T41" fmla="*/ 17 h 23"/>
                  <a:gd name="T42" fmla="*/ 773 w 783"/>
                  <a:gd name="T43" fmla="*/ 14 h 23"/>
                  <a:gd name="T44" fmla="*/ 779 w 783"/>
                  <a:gd name="T45" fmla="*/ 10 h 23"/>
                  <a:gd name="T46" fmla="*/ 781 w 783"/>
                  <a:gd name="T47" fmla="*/ 6 h 23"/>
                  <a:gd name="T48" fmla="*/ 783 w 783"/>
                  <a:gd name="T49" fmla="*/ 0 h 23"/>
                  <a:gd name="T50" fmla="*/ 777 w 783"/>
                  <a:gd name="T51" fmla="*/ 0 h 23"/>
                  <a:gd name="T52" fmla="*/ 0 w 783"/>
                  <a:gd name="T5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83" h="23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8"/>
                    </a:lnTo>
                    <a:lnTo>
                      <a:pt x="4" y="12"/>
                    </a:lnTo>
                    <a:lnTo>
                      <a:pt x="10" y="16"/>
                    </a:lnTo>
                    <a:lnTo>
                      <a:pt x="20" y="17"/>
                    </a:lnTo>
                    <a:lnTo>
                      <a:pt x="47" y="21"/>
                    </a:lnTo>
                    <a:lnTo>
                      <a:pt x="86" y="23"/>
                    </a:lnTo>
                    <a:lnTo>
                      <a:pt x="86" y="23"/>
                    </a:lnTo>
                    <a:lnTo>
                      <a:pt x="383" y="23"/>
                    </a:lnTo>
                    <a:lnTo>
                      <a:pt x="383" y="23"/>
                    </a:lnTo>
                    <a:lnTo>
                      <a:pt x="402" y="23"/>
                    </a:lnTo>
                    <a:lnTo>
                      <a:pt x="402" y="23"/>
                    </a:lnTo>
                    <a:lnTo>
                      <a:pt x="699" y="23"/>
                    </a:lnTo>
                    <a:lnTo>
                      <a:pt x="699" y="23"/>
                    </a:lnTo>
                    <a:lnTo>
                      <a:pt x="738" y="21"/>
                    </a:lnTo>
                    <a:lnTo>
                      <a:pt x="752" y="19"/>
                    </a:lnTo>
                    <a:lnTo>
                      <a:pt x="763" y="17"/>
                    </a:lnTo>
                    <a:lnTo>
                      <a:pt x="773" y="14"/>
                    </a:lnTo>
                    <a:lnTo>
                      <a:pt x="779" y="10"/>
                    </a:lnTo>
                    <a:lnTo>
                      <a:pt x="781" y="6"/>
                    </a:lnTo>
                    <a:lnTo>
                      <a:pt x="783" y="0"/>
                    </a:lnTo>
                    <a:lnTo>
                      <a:pt x="7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8"/>
              <p:cNvSpPr>
                <a:spLocks/>
              </p:cNvSpPr>
              <p:nvPr/>
            </p:nvSpPr>
            <p:spPr bwMode="auto">
              <a:xfrm>
                <a:off x="5816265" y="2874875"/>
                <a:ext cx="1088301" cy="392959"/>
              </a:xfrm>
              <a:custGeom>
                <a:avLst/>
                <a:gdLst>
                  <a:gd name="T0" fmla="*/ 705 w 781"/>
                  <a:gd name="T1" fmla="*/ 178 h 282"/>
                  <a:gd name="T2" fmla="*/ 705 w 781"/>
                  <a:gd name="T3" fmla="*/ 178 h 282"/>
                  <a:gd name="T4" fmla="*/ 695 w 781"/>
                  <a:gd name="T5" fmla="*/ 166 h 282"/>
                  <a:gd name="T6" fmla="*/ 687 w 781"/>
                  <a:gd name="T7" fmla="*/ 155 h 282"/>
                  <a:gd name="T8" fmla="*/ 680 w 781"/>
                  <a:gd name="T9" fmla="*/ 141 h 282"/>
                  <a:gd name="T10" fmla="*/ 674 w 781"/>
                  <a:gd name="T11" fmla="*/ 125 h 282"/>
                  <a:gd name="T12" fmla="*/ 662 w 781"/>
                  <a:gd name="T13" fmla="*/ 96 h 282"/>
                  <a:gd name="T14" fmla="*/ 656 w 781"/>
                  <a:gd name="T15" fmla="*/ 69 h 282"/>
                  <a:gd name="T16" fmla="*/ 652 w 781"/>
                  <a:gd name="T17" fmla="*/ 41 h 282"/>
                  <a:gd name="T18" fmla="*/ 648 w 781"/>
                  <a:gd name="T19" fmla="*/ 20 h 282"/>
                  <a:gd name="T20" fmla="*/ 648 w 781"/>
                  <a:gd name="T21" fmla="*/ 0 h 282"/>
                  <a:gd name="T22" fmla="*/ 400 w 781"/>
                  <a:gd name="T23" fmla="*/ 0 h 282"/>
                  <a:gd name="T24" fmla="*/ 381 w 781"/>
                  <a:gd name="T25" fmla="*/ 0 h 282"/>
                  <a:gd name="T26" fmla="*/ 133 w 781"/>
                  <a:gd name="T27" fmla="*/ 0 h 282"/>
                  <a:gd name="T28" fmla="*/ 133 w 781"/>
                  <a:gd name="T29" fmla="*/ 0 h 282"/>
                  <a:gd name="T30" fmla="*/ 131 w 781"/>
                  <a:gd name="T31" fmla="*/ 20 h 282"/>
                  <a:gd name="T32" fmla="*/ 129 w 781"/>
                  <a:gd name="T33" fmla="*/ 41 h 282"/>
                  <a:gd name="T34" fmla="*/ 125 w 781"/>
                  <a:gd name="T35" fmla="*/ 69 h 282"/>
                  <a:gd name="T36" fmla="*/ 117 w 781"/>
                  <a:gd name="T37" fmla="*/ 96 h 282"/>
                  <a:gd name="T38" fmla="*/ 108 w 781"/>
                  <a:gd name="T39" fmla="*/ 125 h 282"/>
                  <a:gd name="T40" fmla="*/ 102 w 781"/>
                  <a:gd name="T41" fmla="*/ 141 h 282"/>
                  <a:gd name="T42" fmla="*/ 94 w 781"/>
                  <a:gd name="T43" fmla="*/ 155 h 282"/>
                  <a:gd name="T44" fmla="*/ 84 w 781"/>
                  <a:gd name="T45" fmla="*/ 166 h 282"/>
                  <a:gd name="T46" fmla="*/ 74 w 781"/>
                  <a:gd name="T47" fmla="*/ 178 h 282"/>
                  <a:gd name="T48" fmla="*/ 74 w 781"/>
                  <a:gd name="T49" fmla="*/ 178 h 282"/>
                  <a:gd name="T50" fmla="*/ 53 w 781"/>
                  <a:gd name="T51" fmla="*/ 198 h 282"/>
                  <a:gd name="T52" fmla="*/ 31 w 781"/>
                  <a:gd name="T53" fmla="*/ 217 h 282"/>
                  <a:gd name="T54" fmla="*/ 14 w 781"/>
                  <a:gd name="T55" fmla="*/ 235 h 282"/>
                  <a:gd name="T56" fmla="*/ 8 w 781"/>
                  <a:gd name="T57" fmla="*/ 242 h 282"/>
                  <a:gd name="T58" fmla="*/ 2 w 781"/>
                  <a:gd name="T59" fmla="*/ 250 h 282"/>
                  <a:gd name="T60" fmla="*/ 0 w 781"/>
                  <a:gd name="T61" fmla="*/ 258 h 282"/>
                  <a:gd name="T62" fmla="*/ 0 w 781"/>
                  <a:gd name="T63" fmla="*/ 264 h 282"/>
                  <a:gd name="T64" fmla="*/ 4 w 781"/>
                  <a:gd name="T65" fmla="*/ 268 h 282"/>
                  <a:gd name="T66" fmla="*/ 12 w 781"/>
                  <a:gd name="T67" fmla="*/ 274 h 282"/>
                  <a:gd name="T68" fmla="*/ 22 w 781"/>
                  <a:gd name="T69" fmla="*/ 278 h 282"/>
                  <a:gd name="T70" fmla="*/ 37 w 781"/>
                  <a:gd name="T71" fmla="*/ 280 h 282"/>
                  <a:gd name="T72" fmla="*/ 59 w 781"/>
                  <a:gd name="T73" fmla="*/ 282 h 282"/>
                  <a:gd name="T74" fmla="*/ 84 w 781"/>
                  <a:gd name="T75" fmla="*/ 282 h 282"/>
                  <a:gd name="T76" fmla="*/ 84 w 781"/>
                  <a:gd name="T77" fmla="*/ 282 h 282"/>
                  <a:gd name="T78" fmla="*/ 381 w 781"/>
                  <a:gd name="T79" fmla="*/ 282 h 282"/>
                  <a:gd name="T80" fmla="*/ 381 w 781"/>
                  <a:gd name="T81" fmla="*/ 282 h 282"/>
                  <a:gd name="T82" fmla="*/ 400 w 781"/>
                  <a:gd name="T83" fmla="*/ 282 h 282"/>
                  <a:gd name="T84" fmla="*/ 400 w 781"/>
                  <a:gd name="T85" fmla="*/ 282 h 282"/>
                  <a:gd name="T86" fmla="*/ 697 w 781"/>
                  <a:gd name="T87" fmla="*/ 282 h 282"/>
                  <a:gd name="T88" fmla="*/ 697 w 781"/>
                  <a:gd name="T89" fmla="*/ 282 h 282"/>
                  <a:gd name="T90" fmla="*/ 723 w 781"/>
                  <a:gd name="T91" fmla="*/ 282 h 282"/>
                  <a:gd name="T92" fmla="*/ 742 w 781"/>
                  <a:gd name="T93" fmla="*/ 280 h 282"/>
                  <a:gd name="T94" fmla="*/ 758 w 781"/>
                  <a:gd name="T95" fmla="*/ 278 h 282"/>
                  <a:gd name="T96" fmla="*/ 769 w 781"/>
                  <a:gd name="T97" fmla="*/ 274 h 282"/>
                  <a:gd name="T98" fmla="*/ 777 w 781"/>
                  <a:gd name="T99" fmla="*/ 268 h 282"/>
                  <a:gd name="T100" fmla="*/ 779 w 781"/>
                  <a:gd name="T101" fmla="*/ 264 h 282"/>
                  <a:gd name="T102" fmla="*/ 781 w 781"/>
                  <a:gd name="T103" fmla="*/ 258 h 282"/>
                  <a:gd name="T104" fmla="*/ 777 w 781"/>
                  <a:gd name="T105" fmla="*/ 250 h 282"/>
                  <a:gd name="T106" fmla="*/ 773 w 781"/>
                  <a:gd name="T107" fmla="*/ 242 h 282"/>
                  <a:gd name="T108" fmla="*/ 765 w 781"/>
                  <a:gd name="T109" fmla="*/ 235 h 282"/>
                  <a:gd name="T110" fmla="*/ 748 w 781"/>
                  <a:gd name="T111" fmla="*/ 217 h 282"/>
                  <a:gd name="T112" fmla="*/ 726 w 781"/>
                  <a:gd name="T113" fmla="*/ 198 h 282"/>
                  <a:gd name="T114" fmla="*/ 705 w 781"/>
                  <a:gd name="T115" fmla="*/ 178 h 282"/>
                  <a:gd name="T116" fmla="*/ 705 w 781"/>
                  <a:gd name="T117" fmla="*/ 17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1" h="282">
                    <a:moveTo>
                      <a:pt x="705" y="178"/>
                    </a:moveTo>
                    <a:lnTo>
                      <a:pt x="705" y="178"/>
                    </a:lnTo>
                    <a:lnTo>
                      <a:pt x="695" y="166"/>
                    </a:lnTo>
                    <a:lnTo>
                      <a:pt x="687" y="155"/>
                    </a:lnTo>
                    <a:lnTo>
                      <a:pt x="680" y="141"/>
                    </a:lnTo>
                    <a:lnTo>
                      <a:pt x="674" y="125"/>
                    </a:lnTo>
                    <a:lnTo>
                      <a:pt x="662" y="96"/>
                    </a:lnTo>
                    <a:lnTo>
                      <a:pt x="656" y="69"/>
                    </a:lnTo>
                    <a:lnTo>
                      <a:pt x="652" y="41"/>
                    </a:lnTo>
                    <a:lnTo>
                      <a:pt x="648" y="20"/>
                    </a:lnTo>
                    <a:lnTo>
                      <a:pt x="648" y="0"/>
                    </a:lnTo>
                    <a:lnTo>
                      <a:pt x="400" y="0"/>
                    </a:lnTo>
                    <a:lnTo>
                      <a:pt x="381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1" y="20"/>
                    </a:lnTo>
                    <a:lnTo>
                      <a:pt x="129" y="41"/>
                    </a:lnTo>
                    <a:lnTo>
                      <a:pt x="125" y="69"/>
                    </a:lnTo>
                    <a:lnTo>
                      <a:pt x="117" y="96"/>
                    </a:lnTo>
                    <a:lnTo>
                      <a:pt x="108" y="125"/>
                    </a:lnTo>
                    <a:lnTo>
                      <a:pt x="102" y="141"/>
                    </a:lnTo>
                    <a:lnTo>
                      <a:pt x="94" y="155"/>
                    </a:lnTo>
                    <a:lnTo>
                      <a:pt x="84" y="166"/>
                    </a:lnTo>
                    <a:lnTo>
                      <a:pt x="74" y="178"/>
                    </a:lnTo>
                    <a:lnTo>
                      <a:pt x="74" y="178"/>
                    </a:lnTo>
                    <a:lnTo>
                      <a:pt x="53" y="198"/>
                    </a:lnTo>
                    <a:lnTo>
                      <a:pt x="31" y="217"/>
                    </a:lnTo>
                    <a:lnTo>
                      <a:pt x="14" y="235"/>
                    </a:lnTo>
                    <a:lnTo>
                      <a:pt x="8" y="242"/>
                    </a:lnTo>
                    <a:lnTo>
                      <a:pt x="2" y="250"/>
                    </a:lnTo>
                    <a:lnTo>
                      <a:pt x="0" y="258"/>
                    </a:lnTo>
                    <a:lnTo>
                      <a:pt x="0" y="264"/>
                    </a:lnTo>
                    <a:lnTo>
                      <a:pt x="4" y="268"/>
                    </a:lnTo>
                    <a:lnTo>
                      <a:pt x="12" y="274"/>
                    </a:lnTo>
                    <a:lnTo>
                      <a:pt x="22" y="278"/>
                    </a:lnTo>
                    <a:lnTo>
                      <a:pt x="37" y="280"/>
                    </a:lnTo>
                    <a:lnTo>
                      <a:pt x="59" y="282"/>
                    </a:lnTo>
                    <a:lnTo>
                      <a:pt x="84" y="282"/>
                    </a:lnTo>
                    <a:lnTo>
                      <a:pt x="84" y="282"/>
                    </a:lnTo>
                    <a:lnTo>
                      <a:pt x="381" y="282"/>
                    </a:lnTo>
                    <a:lnTo>
                      <a:pt x="381" y="282"/>
                    </a:lnTo>
                    <a:lnTo>
                      <a:pt x="400" y="282"/>
                    </a:lnTo>
                    <a:lnTo>
                      <a:pt x="400" y="282"/>
                    </a:lnTo>
                    <a:lnTo>
                      <a:pt x="697" y="282"/>
                    </a:lnTo>
                    <a:lnTo>
                      <a:pt x="697" y="282"/>
                    </a:lnTo>
                    <a:lnTo>
                      <a:pt x="723" y="282"/>
                    </a:lnTo>
                    <a:lnTo>
                      <a:pt x="742" y="280"/>
                    </a:lnTo>
                    <a:lnTo>
                      <a:pt x="758" y="278"/>
                    </a:lnTo>
                    <a:lnTo>
                      <a:pt x="769" y="274"/>
                    </a:lnTo>
                    <a:lnTo>
                      <a:pt x="777" y="268"/>
                    </a:lnTo>
                    <a:lnTo>
                      <a:pt x="779" y="264"/>
                    </a:lnTo>
                    <a:lnTo>
                      <a:pt x="781" y="258"/>
                    </a:lnTo>
                    <a:lnTo>
                      <a:pt x="777" y="250"/>
                    </a:lnTo>
                    <a:lnTo>
                      <a:pt x="773" y="242"/>
                    </a:lnTo>
                    <a:lnTo>
                      <a:pt x="765" y="235"/>
                    </a:lnTo>
                    <a:lnTo>
                      <a:pt x="748" y="217"/>
                    </a:lnTo>
                    <a:lnTo>
                      <a:pt x="726" y="198"/>
                    </a:lnTo>
                    <a:lnTo>
                      <a:pt x="705" y="178"/>
                    </a:lnTo>
                    <a:lnTo>
                      <a:pt x="705" y="17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60000">
                    <a:schemeClr val="bg1">
                      <a:lumMod val="95000"/>
                    </a:schemeClr>
                  </a:gs>
                  <a:gs pos="37000">
                    <a:schemeClr val="bg1">
                      <a:lumMod val="85000"/>
                    </a:schemeClr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1"/>
              <p:cNvSpPr>
                <a:spLocks/>
              </p:cNvSpPr>
              <p:nvPr/>
            </p:nvSpPr>
            <p:spPr bwMode="auto">
              <a:xfrm>
                <a:off x="4590009" y="2571098"/>
                <a:ext cx="3514337" cy="303777"/>
              </a:xfrm>
              <a:custGeom>
                <a:avLst/>
                <a:gdLst>
                  <a:gd name="T0" fmla="*/ 0 w 2522"/>
                  <a:gd name="T1" fmla="*/ 144 h 218"/>
                  <a:gd name="T2" fmla="*/ 0 w 2522"/>
                  <a:gd name="T3" fmla="*/ 144 h 218"/>
                  <a:gd name="T4" fmla="*/ 2 w 2522"/>
                  <a:gd name="T5" fmla="*/ 160 h 218"/>
                  <a:gd name="T6" fmla="*/ 6 w 2522"/>
                  <a:gd name="T7" fmla="*/ 174 h 218"/>
                  <a:gd name="T8" fmla="*/ 13 w 2522"/>
                  <a:gd name="T9" fmla="*/ 187 h 218"/>
                  <a:gd name="T10" fmla="*/ 25 w 2522"/>
                  <a:gd name="T11" fmla="*/ 197 h 218"/>
                  <a:gd name="T12" fmla="*/ 37 w 2522"/>
                  <a:gd name="T13" fmla="*/ 207 h 218"/>
                  <a:gd name="T14" fmla="*/ 51 w 2522"/>
                  <a:gd name="T15" fmla="*/ 213 h 218"/>
                  <a:gd name="T16" fmla="*/ 64 w 2522"/>
                  <a:gd name="T17" fmla="*/ 216 h 218"/>
                  <a:gd name="T18" fmla="*/ 80 w 2522"/>
                  <a:gd name="T19" fmla="*/ 218 h 218"/>
                  <a:gd name="T20" fmla="*/ 1243 w 2522"/>
                  <a:gd name="T21" fmla="*/ 218 h 218"/>
                  <a:gd name="T22" fmla="*/ 1284 w 2522"/>
                  <a:gd name="T23" fmla="*/ 218 h 218"/>
                  <a:gd name="T24" fmla="*/ 2448 w 2522"/>
                  <a:gd name="T25" fmla="*/ 218 h 218"/>
                  <a:gd name="T26" fmla="*/ 2448 w 2522"/>
                  <a:gd name="T27" fmla="*/ 218 h 218"/>
                  <a:gd name="T28" fmla="*/ 2463 w 2522"/>
                  <a:gd name="T29" fmla="*/ 216 h 218"/>
                  <a:gd name="T30" fmla="*/ 2477 w 2522"/>
                  <a:gd name="T31" fmla="*/ 213 h 218"/>
                  <a:gd name="T32" fmla="*/ 2489 w 2522"/>
                  <a:gd name="T33" fmla="*/ 207 h 218"/>
                  <a:gd name="T34" fmla="*/ 2501 w 2522"/>
                  <a:gd name="T35" fmla="*/ 197 h 218"/>
                  <a:gd name="T36" fmla="*/ 2510 w 2522"/>
                  <a:gd name="T37" fmla="*/ 187 h 218"/>
                  <a:gd name="T38" fmla="*/ 2516 w 2522"/>
                  <a:gd name="T39" fmla="*/ 174 h 218"/>
                  <a:gd name="T40" fmla="*/ 2520 w 2522"/>
                  <a:gd name="T41" fmla="*/ 160 h 218"/>
                  <a:gd name="T42" fmla="*/ 2522 w 2522"/>
                  <a:gd name="T43" fmla="*/ 144 h 218"/>
                  <a:gd name="T44" fmla="*/ 2522 w 2522"/>
                  <a:gd name="T45" fmla="*/ 0 h 218"/>
                  <a:gd name="T46" fmla="*/ 0 w 2522"/>
                  <a:gd name="T47" fmla="*/ 0 h 218"/>
                  <a:gd name="T48" fmla="*/ 0 w 2522"/>
                  <a:gd name="T49" fmla="*/ 14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22" h="218">
                    <a:moveTo>
                      <a:pt x="0" y="144"/>
                    </a:moveTo>
                    <a:lnTo>
                      <a:pt x="0" y="144"/>
                    </a:lnTo>
                    <a:lnTo>
                      <a:pt x="2" y="160"/>
                    </a:lnTo>
                    <a:lnTo>
                      <a:pt x="6" y="174"/>
                    </a:lnTo>
                    <a:lnTo>
                      <a:pt x="13" y="187"/>
                    </a:lnTo>
                    <a:lnTo>
                      <a:pt x="25" y="197"/>
                    </a:lnTo>
                    <a:lnTo>
                      <a:pt x="37" y="207"/>
                    </a:lnTo>
                    <a:lnTo>
                      <a:pt x="51" y="213"/>
                    </a:lnTo>
                    <a:lnTo>
                      <a:pt x="64" y="216"/>
                    </a:lnTo>
                    <a:lnTo>
                      <a:pt x="80" y="218"/>
                    </a:lnTo>
                    <a:lnTo>
                      <a:pt x="1243" y="218"/>
                    </a:lnTo>
                    <a:lnTo>
                      <a:pt x="1284" y="218"/>
                    </a:lnTo>
                    <a:lnTo>
                      <a:pt x="2448" y="218"/>
                    </a:lnTo>
                    <a:lnTo>
                      <a:pt x="2448" y="218"/>
                    </a:lnTo>
                    <a:lnTo>
                      <a:pt x="2463" y="216"/>
                    </a:lnTo>
                    <a:lnTo>
                      <a:pt x="2477" y="213"/>
                    </a:lnTo>
                    <a:lnTo>
                      <a:pt x="2489" y="207"/>
                    </a:lnTo>
                    <a:lnTo>
                      <a:pt x="2501" y="197"/>
                    </a:lnTo>
                    <a:lnTo>
                      <a:pt x="2510" y="187"/>
                    </a:lnTo>
                    <a:lnTo>
                      <a:pt x="2516" y="174"/>
                    </a:lnTo>
                    <a:lnTo>
                      <a:pt x="2520" y="160"/>
                    </a:lnTo>
                    <a:lnTo>
                      <a:pt x="2522" y="144"/>
                    </a:lnTo>
                    <a:lnTo>
                      <a:pt x="2522" y="0"/>
                    </a:lnTo>
                    <a:lnTo>
                      <a:pt x="0" y="0"/>
                    </a:lnTo>
                    <a:lnTo>
                      <a:pt x="0" y="14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75000"/>
                      <a:tint val="44500"/>
                      <a:satMod val="160000"/>
                    </a:schemeClr>
                  </a:gs>
                  <a:gs pos="100000">
                    <a:schemeClr val="bg1">
                      <a:lumMod val="75000"/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4590009" y="471135"/>
                <a:ext cx="3514337" cy="2099963"/>
              </a:xfrm>
              <a:custGeom>
                <a:avLst/>
                <a:gdLst>
                  <a:gd name="T0" fmla="*/ 2448 w 2522"/>
                  <a:gd name="T1" fmla="*/ 0 h 1507"/>
                  <a:gd name="T2" fmla="*/ 1284 w 2522"/>
                  <a:gd name="T3" fmla="*/ 0 h 1507"/>
                  <a:gd name="T4" fmla="*/ 1243 w 2522"/>
                  <a:gd name="T5" fmla="*/ 0 h 1507"/>
                  <a:gd name="T6" fmla="*/ 80 w 2522"/>
                  <a:gd name="T7" fmla="*/ 0 h 1507"/>
                  <a:gd name="T8" fmla="*/ 80 w 2522"/>
                  <a:gd name="T9" fmla="*/ 0 h 1507"/>
                  <a:gd name="T10" fmla="*/ 64 w 2522"/>
                  <a:gd name="T11" fmla="*/ 2 h 1507"/>
                  <a:gd name="T12" fmla="*/ 51 w 2522"/>
                  <a:gd name="T13" fmla="*/ 6 h 1507"/>
                  <a:gd name="T14" fmla="*/ 37 w 2522"/>
                  <a:gd name="T15" fmla="*/ 11 h 1507"/>
                  <a:gd name="T16" fmla="*/ 25 w 2522"/>
                  <a:gd name="T17" fmla="*/ 19 h 1507"/>
                  <a:gd name="T18" fmla="*/ 13 w 2522"/>
                  <a:gd name="T19" fmla="*/ 31 h 1507"/>
                  <a:gd name="T20" fmla="*/ 6 w 2522"/>
                  <a:gd name="T21" fmla="*/ 43 h 1507"/>
                  <a:gd name="T22" fmla="*/ 2 w 2522"/>
                  <a:gd name="T23" fmla="*/ 56 h 1507"/>
                  <a:gd name="T24" fmla="*/ 0 w 2522"/>
                  <a:gd name="T25" fmla="*/ 70 h 1507"/>
                  <a:gd name="T26" fmla="*/ 0 w 2522"/>
                  <a:gd name="T27" fmla="*/ 1507 h 1507"/>
                  <a:gd name="T28" fmla="*/ 2522 w 2522"/>
                  <a:gd name="T29" fmla="*/ 1507 h 1507"/>
                  <a:gd name="T30" fmla="*/ 2522 w 2522"/>
                  <a:gd name="T31" fmla="*/ 70 h 1507"/>
                  <a:gd name="T32" fmla="*/ 2522 w 2522"/>
                  <a:gd name="T33" fmla="*/ 70 h 1507"/>
                  <a:gd name="T34" fmla="*/ 2520 w 2522"/>
                  <a:gd name="T35" fmla="*/ 56 h 1507"/>
                  <a:gd name="T36" fmla="*/ 2516 w 2522"/>
                  <a:gd name="T37" fmla="*/ 43 h 1507"/>
                  <a:gd name="T38" fmla="*/ 2510 w 2522"/>
                  <a:gd name="T39" fmla="*/ 31 h 1507"/>
                  <a:gd name="T40" fmla="*/ 2501 w 2522"/>
                  <a:gd name="T41" fmla="*/ 19 h 1507"/>
                  <a:gd name="T42" fmla="*/ 2489 w 2522"/>
                  <a:gd name="T43" fmla="*/ 11 h 1507"/>
                  <a:gd name="T44" fmla="*/ 2477 w 2522"/>
                  <a:gd name="T45" fmla="*/ 6 h 1507"/>
                  <a:gd name="T46" fmla="*/ 2463 w 2522"/>
                  <a:gd name="T47" fmla="*/ 2 h 1507"/>
                  <a:gd name="T48" fmla="*/ 2448 w 2522"/>
                  <a:gd name="T49" fmla="*/ 0 h 1507"/>
                  <a:gd name="T50" fmla="*/ 2448 w 2522"/>
                  <a:gd name="T51" fmla="*/ 0 h 1507"/>
                  <a:gd name="T52" fmla="*/ 2413 w 2522"/>
                  <a:gd name="T53" fmla="*/ 1397 h 1507"/>
                  <a:gd name="T54" fmla="*/ 109 w 2522"/>
                  <a:gd name="T55" fmla="*/ 1397 h 1507"/>
                  <a:gd name="T56" fmla="*/ 109 w 2522"/>
                  <a:gd name="T57" fmla="*/ 93 h 1507"/>
                  <a:gd name="T58" fmla="*/ 2413 w 2522"/>
                  <a:gd name="T59" fmla="*/ 93 h 1507"/>
                  <a:gd name="T60" fmla="*/ 2413 w 2522"/>
                  <a:gd name="T61" fmla="*/ 1397 h 1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522" h="1507">
                    <a:moveTo>
                      <a:pt x="2448" y="0"/>
                    </a:moveTo>
                    <a:lnTo>
                      <a:pt x="1284" y="0"/>
                    </a:lnTo>
                    <a:lnTo>
                      <a:pt x="1243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4" y="2"/>
                    </a:lnTo>
                    <a:lnTo>
                      <a:pt x="51" y="6"/>
                    </a:lnTo>
                    <a:lnTo>
                      <a:pt x="37" y="11"/>
                    </a:lnTo>
                    <a:lnTo>
                      <a:pt x="25" y="19"/>
                    </a:lnTo>
                    <a:lnTo>
                      <a:pt x="13" y="31"/>
                    </a:lnTo>
                    <a:lnTo>
                      <a:pt x="6" y="43"/>
                    </a:lnTo>
                    <a:lnTo>
                      <a:pt x="2" y="56"/>
                    </a:lnTo>
                    <a:lnTo>
                      <a:pt x="0" y="70"/>
                    </a:lnTo>
                    <a:lnTo>
                      <a:pt x="0" y="1507"/>
                    </a:lnTo>
                    <a:lnTo>
                      <a:pt x="2522" y="1507"/>
                    </a:lnTo>
                    <a:lnTo>
                      <a:pt x="2522" y="70"/>
                    </a:lnTo>
                    <a:lnTo>
                      <a:pt x="2522" y="70"/>
                    </a:lnTo>
                    <a:lnTo>
                      <a:pt x="2520" y="56"/>
                    </a:lnTo>
                    <a:lnTo>
                      <a:pt x="2516" y="43"/>
                    </a:lnTo>
                    <a:lnTo>
                      <a:pt x="2510" y="31"/>
                    </a:lnTo>
                    <a:lnTo>
                      <a:pt x="2501" y="19"/>
                    </a:lnTo>
                    <a:lnTo>
                      <a:pt x="2489" y="11"/>
                    </a:lnTo>
                    <a:lnTo>
                      <a:pt x="2477" y="6"/>
                    </a:lnTo>
                    <a:lnTo>
                      <a:pt x="2463" y="2"/>
                    </a:lnTo>
                    <a:lnTo>
                      <a:pt x="2448" y="0"/>
                    </a:lnTo>
                    <a:lnTo>
                      <a:pt x="2448" y="0"/>
                    </a:lnTo>
                    <a:close/>
                    <a:moveTo>
                      <a:pt x="2413" y="1397"/>
                    </a:moveTo>
                    <a:lnTo>
                      <a:pt x="109" y="1397"/>
                    </a:lnTo>
                    <a:lnTo>
                      <a:pt x="109" y="93"/>
                    </a:lnTo>
                    <a:lnTo>
                      <a:pt x="2413" y="93"/>
                    </a:lnTo>
                    <a:lnTo>
                      <a:pt x="2413" y="1397"/>
                    </a:ln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98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6000"/>
                    </a:schemeClr>
                  </a:gs>
                  <a:gs pos="50000">
                    <a:schemeClr val="bg1">
                      <a:alpha val="13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862761" y="2052913"/>
            <a:ext cx="3919539" cy="223806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24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92381" y="334466"/>
            <a:ext cx="10899409" cy="410925"/>
          </a:xfrm>
        </p:spPr>
        <p:txBody>
          <a:bodyPr/>
          <a:lstStyle>
            <a:lvl1pPr algn="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64934" y="6435739"/>
            <a:ext cx="56795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2371" y="757451"/>
            <a:ext cx="10899408" cy="261464"/>
          </a:xfrm>
        </p:spPr>
        <p:txBody>
          <a:bodyPr anchor="ctr"/>
          <a:lstStyle>
            <a:lvl1pPr algn="r">
              <a:defRPr lang="en-US" sz="1400" dirty="0" smtClean="0">
                <a:solidFill>
                  <a:schemeClr val="accent2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8" name="Freeform 17"/>
          <p:cNvSpPr/>
          <p:nvPr userDrawn="1"/>
        </p:nvSpPr>
        <p:spPr>
          <a:xfrm rot="18903745">
            <a:off x="11547536" y="422539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6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3028" y="350597"/>
            <a:ext cx="11505949" cy="410925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4951" y="6442087"/>
            <a:ext cx="3879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343027" y="773573"/>
            <a:ext cx="11505948" cy="261464"/>
          </a:xfrm>
        </p:spPr>
        <p:txBody>
          <a:bodyPr anchor="ctr"/>
          <a:lstStyle>
            <a:lvl1pPr algn="ctr">
              <a:defRPr lang="en-US" sz="1400" dirty="0" smtClean="0">
                <a:solidFill>
                  <a:schemeClr val="accent2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1" name="Freeform 10"/>
          <p:cNvSpPr/>
          <p:nvPr userDrawn="1"/>
        </p:nvSpPr>
        <p:spPr>
          <a:xfrm rot="2700000">
            <a:off x="5895225" y="-201682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48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71589" y="1357526"/>
            <a:ext cx="11648824" cy="2391511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/>
            </a:lvl1pPr>
          </a:lstStyle>
          <a:p>
            <a:pPr marL="0" lvl="0" indent="0">
              <a:buNone/>
            </a:pPr>
            <a:r>
              <a:rPr lang="en-US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24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64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16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465948"/>
            <a:ext cx="12192000" cy="311484"/>
          </a:xfrm>
          <a:prstGeom prst="rect">
            <a:avLst/>
          </a:prstGeom>
          <a:gradFill flip="none" rotWithShape="1">
            <a:gsLst>
              <a:gs pos="69000">
                <a:schemeClr val="accent1"/>
              </a:gs>
              <a:gs pos="100000">
                <a:schemeClr val="accent1">
                  <a:alpha val="44000"/>
                </a:schemeClr>
              </a:gs>
              <a:gs pos="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2960" y="503479"/>
            <a:ext cx="11505949" cy="410925"/>
          </a:xfrm>
          <a:prstGeom prst="rect">
            <a:avLst/>
          </a:prstGeom>
        </p:spPr>
        <p:txBody>
          <a:bodyPr anchor="ctr"/>
          <a:lstStyle/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56" y="1361491"/>
            <a:ext cx="1152885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1395161" y="6560777"/>
            <a:ext cx="83508" cy="106503"/>
            <a:chOff x="5240655" y="2869287"/>
            <a:chExt cx="387490" cy="723545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5240655" y="2869287"/>
              <a:ext cx="383698" cy="386618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5243038" y="3211778"/>
              <a:ext cx="385107" cy="38105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Date Placeholder 1"/>
          <p:cNvSpPr txBox="1">
            <a:spLocks/>
          </p:cNvSpPr>
          <p:nvPr userDrawn="1">
            <p:custDataLst>
              <p:tags r:id="rId13"/>
            </p:custDataLst>
          </p:nvPr>
        </p:nvSpPr>
        <p:spPr>
          <a:xfrm>
            <a:off x="195703" y="6483176"/>
            <a:ext cx="2133600" cy="2617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1" err="1">
                <a:solidFill>
                  <a:schemeClr val="bg1">
                    <a:lumMod val="85000"/>
                  </a:schemeClr>
                </a:solidFill>
              </a:rPr>
              <a:t>www.parta.com.tr</a:t>
            </a:r>
            <a:endParaRPr lang="en-US" sz="105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5374487-49DE-BD42-BE03-DA58BBB59F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2" t="44216" r="23824" b="44135"/>
          <a:stretch/>
        </p:blipFill>
        <p:spPr>
          <a:xfrm>
            <a:off x="10057186" y="6518362"/>
            <a:ext cx="1208605" cy="23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5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702" r:id="rId3"/>
    <p:sldLayoutId id="2147483701" r:id="rId4"/>
    <p:sldLayoutId id="2147483688" r:id="rId5"/>
    <p:sldLayoutId id="2147483689" r:id="rId6"/>
    <p:sldLayoutId id="2147483676" r:id="rId7"/>
    <p:sldLayoutId id="2147483680" r:id="rId8"/>
    <p:sldLayoutId id="2147483700" r:id="rId9"/>
    <p:sldLayoutId id="2147483685" r:id="rId10"/>
    <p:sldLayoutId id="2147483706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2D3E50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465948"/>
            <a:ext cx="12192000" cy="311484"/>
          </a:xfrm>
          <a:prstGeom prst="rect">
            <a:avLst/>
          </a:prstGeom>
          <a:gradFill flip="none" rotWithShape="1">
            <a:gsLst>
              <a:gs pos="100000">
                <a:srgbClr val="705A4A"/>
              </a:gs>
              <a:gs pos="0">
                <a:srgbClr val="2D3E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2960" y="503479"/>
            <a:ext cx="11505949" cy="410925"/>
          </a:xfrm>
          <a:prstGeom prst="rect">
            <a:avLst/>
          </a:prstGeom>
        </p:spPr>
        <p:txBody>
          <a:bodyPr anchor="ctr"/>
          <a:lstStyle/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56" y="1361491"/>
            <a:ext cx="1152885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2"/>
          <p:cNvSpPr txBox="1">
            <a:spLocks/>
          </p:cNvSpPr>
          <p:nvPr userDrawn="1">
            <p:custDataLst>
              <p:tags r:id="rId10"/>
            </p:custDataLst>
          </p:nvPr>
        </p:nvSpPr>
        <p:spPr>
          <a:xfrm>
            <a:off x="9626601" y="6483914"/>
            <a:ext cx="1806211" cy="26022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>
                <a:solidFill>
                  <a:schemeClr val="bg1">
                    <a:lumMod val="85000"/>
                  </a:schemeClr>
                </a:solidFill>
                <a:latin typeface="+mj-lt"/>
              </a:rPr>
              <a:t>Logo Company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1474184" y="6528266"/>
            <a:ext cx="83508" cy="171524"/>
            <a:chOff x="5240655" y="2869287"/>
            <a:chExt cx="387490" cy="723545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5240655" y="2869287"/>
              <a:ext cx="383698" cy="38661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5243038" y="3211778"/>
              <a:ext cx="385107" cy="38105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Date Placeholder 1"/>
          <p:cNvSpPr txBox="1">
            <a:spLocks/>
          </p:cNvSpPr>
          <p:nvPr userDrawn="1">
            <p:custDataLst>
              <p:tags r:id="rId11"/>
            </p:custDataLst>
          </p:nvPr>
        </p:nvSpPr>
        <p:spPr>
          <a:xfrm>
            <a:off x="195703" y="6483176"/>
            <a:ext cx="2133600" cy="2617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1">
                <a:solidFill>
                  <a:schemeClr val="bg1">
                    <a:lumMod val="85000"/>
                  </a:schemeClr>
                </a:solidFill>
              </a:rPr>
              <a:t>www.yourcompanyname.com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4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705" r:id="rId3"/>
    <p:sldLayoutId id="2147483693" r:id="rId4"/>
    <p:sldLayoutId id="2147483694" r:id="rId5"/>
    <p:sldLayoutId id="2147483704" r:id="rId6"/>
    <p:sldLayoutId id="2147483699" r:id="rId7"/>
    <p:sldLayoutId id="2147483703" r:id="rId8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j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9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8.pn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4284441" y="2350893"/>
            <a:ext cx="6402607" cy="1721633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6000" b="1" spc="-200" noProof="1">
                <a:solidFill>
                  <a:schemeClr val="tx1">
                    <a:lumMod val="65000"/>
                    <a:lumOff val="35000"/>
                  </a:schemeClr>
                </a:solidFill>
                <a:latin typeface="Pirulen Rg" panose="020B0605020200080104" pitchFamily="34" charset="0"/>
                <a:ea typeface="Roboto" panose="02000000000000000000" pitchFamily="2" charset="0"/>
              </a:rPr>
              <a:t>PARTA Networks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617719" y="4072526"/>
            <a:ext cx="5783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F0502020204030204" pitchFamily="34" charset="0"/>
                <a:ea typeface="Source Sans Pro" panose="020F0502020204030204" pitchFamily="34" charset="0"/>
                <a:cs typeface="Arial" charset="0"/>
              </a:rPr>
              <a:t>Software Defined Everything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936430" y="2350893"/>
            <a:ext cx="0" cy="22473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>
            <a:extLst>
              <a:ext uri="{FF2B5EF4-FFF2-40B4-BE49-F238E27FC236}">
                <a16:creationId xmlns:a16="http://schemas.microsoft.com/office/drawing/2014/main" id="{DC5E40FE-1FA4-674A-B21A-B49C92F64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234" y="2574003"/>
            <a:ext cx="1949992" cy="170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8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503543" y="3036245"/>
            <a:ext cx="5094403" cy="116955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tr-TR" sz="1400" dirty="0" err="1">
                <a:ea typeface="+mn-lt"/>
                <a:cs typeface="+mn-lt"/>
              </a:rPr>
              <a:t>Parta</a:t>
            </a:r>
            <a:r>
              <a:rPr lang="tr-TR" sz="1400" dirty="0">
                <a:ea typeface="+mn-lt"/>
                <a:cs typeface="+mn-lt"/>
              </a:rPr>
              <a:t> Networks, 2006 yılından beri ağ ve ağ güvenliği konularında teknolojinin geldiği noktada ürünler geliştiren bir AR-GE şirketidir. </a:t>
            </a:r>
            <a:r>
              <a:rPr lang="tr-TR" sz="1400" dirty="0" err="1">
                <a:ea typeface="+mn-lt"/>
                <a:cs typeface="+mn-lt"/>
              </a:rPr>
              <a:t>Targitas</a:t>
            </a:r>
            <a:r>
              <a:rPr lang="tr-TR" sz="1400" dirty="0">
                <a:ea typeface="+mn-lt"/>
                <a:cs typeface="+mn-lt"/>
              </a:rPr>
              <a:t> ürün ailesiyle ağ ve ağ güvenliği üzerine SASE ve SD-WAN çözümleri üretmektedir.</a:t>
            </a:r>
            <a:endParaRPr lang="tr-TR" dirty="0">
              <a:ea typeface="+mn-lt"/>
              <a:cs typeface="+mn-lt"/>
            </a:endParaRPr>
          </a:p>
          <a:p>
            <a:pPr algn="ctr"/>
            <a:endParaRPr lang="tr-TR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tr-TR">
                <a:solidFill>
                  <a:schemeClr val="accent1"/>
                </a:solidFill>
              </a:rPr>
              <a:t>PARTA</a:t>
            </a:r>
            <a:r>
              <a:rPr lang="tr-TR">
                <a:solidFill>
                  <a:schemeClr val="accent2"/>
                </a:solidFill>
              </a:rPr>
              <a:t> </a:t>
            </a:r>
            <a:r>
              <a:rPr lang="tr-TR"/>
              <a:t>NETWORKS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2</a:t>
            </a:fld>
            <a:endParaRPr lang="en-US"/>
          </a:p>
        </p:txBody>
      </p:sp>
      <p:sp>
        <p:nvSpPr>
          <p:cNvPr id="33" name="Content Placeholder 3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SOFTWARE DEFINED EVERYTHING</a:t>
            </a:r>
          </a:p>
        </p:txBody>
      </p:sp>
      <p:pic>
        <p:nvPicPr>
          <p:cNvPr id="3" name="Resim 2" descr="gök, çayır, açık hava, bitki içeren bir resim&#10;&#10;Açıklama otomatik olarak oluşturuldu">
            <a:extLst>
              <a:ext uri="{FF2B5EF4-FFF2-40B4-BE49-F238E27FC236}">
                <a16:creationId xmlns:a16="http://schemas.microsoft.com/office/drawing/2014/main" id="{EE716217-4FFE-9B48-BCBE-DFC5714F9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" t="33601" r="44937" b="24078"/>
          <a:stretch/>
        </p:blipFill>
        <p:spPr>
          <a:xfrm>
            <a:off x="5745104" y="2215403"/>
            <a:ext cx="5745643" cy="28073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0622BF4-B80F-CE7B-839B-78FE4F678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852" y="5683016"/>
            <a:ext cx="1196025" cy="595929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0D7B1A7A-5A01-DF1B-5756-C27E67E1A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930" y="5714112"/>
            <a:ext cx="1456677" cy="517007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60882495-E693-785E-1596-CF1BAAB29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988" y="5630732"/>
            <a:ext cx="1042759" cy="630913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8E0400AA-E540-E24A-1802-8F2C7821F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301" y="4943282"/>
            <a:ext cx="2098667" cy="200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94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3</a:t>
            </a:fld>
            <a:endParaRPr lang="en-US"/>
          </a:p>
        </p:txBody>
      </p:sp>
      <p:sp>
        <p:nvSpPr>
          <p:cNvPr id="11" name="Title 18">
            <a:extLst>
              <a:ext uri="{FF2B5EF4-FFF2-40B4-BE49-F238E27FC236}">
                <a16:creationId xmlns:a16="http://schemas.microsoft.com/office/drawing/2014/main" id="{0406E6DF-8EE9-AE48-B499-78A2FEF6D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0" y="379624"/>
            <a:ext cx="11505949" cy="410925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WORLDWIDE </a:t>
            </a:r>
            <a:r>
              <a:rPr lang="en-US">
                <a:solidFill>
                  <a:schemeClr val="accent2"/>
                </a:solidFill>
              </a:rPr>
              <a:t>PROBLEM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AA7BF544-2F54-3B49-A0E6-19E1A0E71836}"/>
              </a:ext>
            </a:extLst>
          </p:cNvPr>
          <p:cNvSpPr/>
          <p:nvPr/>
        </p:nvSpPr>
        <p:spPr>
          <a:xfrm>
            <a:off x="729342" y="1762243"/>
            <a:ext cx="9616081" cy="39703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Calibri"/>
              <a:buChar char="-"/>
            </a:pP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Yerel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ağ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içerisinden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gelen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atak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vektörlerini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tespit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etme</a:t>
            </a:r>
            <a:endParaRPr lang="en-US" sz="2800" dirty="0">
              <a:solidFill>
                <a:srgbClr val="7F7F7F"/>
              </a:solidFill>
              <a:ea typeface="Calibri"/>
              <a:cs typeface="Calibri"/>
            </a:endParaRPr>
          </a:p>
          <a:p>
            <a:pPr marL="457200" indent="-457200">
              <a:buFont typeface="Calibri"/>
              <a:buChar char="-"/>
            </a:pP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  <a:sym typeface="Calibri"/>
              </a:rPr>
              <a:t>Ağdaki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  <a:sym typeface="Calibri"/>
              </a:rPr>
              <a:t> anormal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  <a:sym typeface="Calibri"/>
              </a:rPr>
              <a:t>davranışı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  <a:sym typeface="Calibri"/>
              </a:rPr>
              <a:t>izleme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  <a:sym typeface="Calibri"/>
              </a:rPr>
              <a:t>ve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  <a:sym typeface="Calibri"/>
              </a:rPr>
              <a:t>loglama</a:t>
            </a:r>
            <a:endParaRPr lang="en-US" sz="2800" dirty="0">
              <a:solidFill>
                <a:srgbClr val="7F7F7F"/>
              </a:solidFill>
              <a:ea typeface="Calibri"/>
              <a:cs typeface="Calibri"/>
            </a:endParaRPr>
          </a:p>
          <a:p>
            <a:pPr marL="457200" indent="-457200">
              <a:buFont typeface="Calibri"/>
              <a:buChar char="-"/>
            </a:pP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Ağda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yaşanan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saldırıyı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tespit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etme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ve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durdurma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veya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alarm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üretme</a:t>
            </a:r>
            <a:endParaRPr lang="en-US" sz="2800" dirty="0">
              <a:solidFill>
                <a:srgbClr val="7F7F7F"/>
              </a:solidFill>
              <a:ea typeface="Calibri"/>
              <a:cs typeface="Calibri"/>
            </a:endParaRPr>
          </a:p>
          <a:p>
            <a:pPr marL="457200" indent="-457200">
              <a:buFont typeface="Calibri"/>
              <a:buChar char="-"/>
            </a:pP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Sanallaştırma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ortamında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doğu-batı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trafiğini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inceleme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.</a:t>
            </a:r>
          </a:p>
          <a:p>
            <a:pPr marL="457200" indent="-457200">
              <a:buFont typeface="Calibri"/>
              <a:buChar char="-"/>
            </a:pP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Problem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anında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hızlı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yanıt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verme</a:t>
            </a:r>
            <a:endParaRPr lang="en-US" sz="2800" dirty="0">
              <a:solidFill>
                <a:srgbClr val="7F7F7F"/>
              </a:solidFill>
              <a:ea typeface="Calibri"/>
              <a:cs typeface="Calibri"/>
            </a:endParaRPr>
          </a:p>
          <a:p>
            <a:pPr marL="457200" indent="-457200">
              <a:buFont typeface="Calibri"/>
              <a:buChar char="-"/>
            </a:pP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İstenmeyen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uygulama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ve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içeriklerin</a:t>
            </a:r>
            <a:r>
              <a:rPr lang="en-US" sz="2800" dirty="0">
                <a:solidFill>
                  <a:srgbClr val="7F7F7F"/>
                </a:solidFill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rgbClr val="7F7F7F"/>
                </a:solidFill>
                <a:ea typeface="Calibri"/>
                <a:cs typeface="Calibri"/>
              </a:rPr>
              <a:t>filtreleme</a:t>
            </a:r>
            <a:endParaRPr lang="en-US" sz="2800" dirty="0">
              <a:solidFill>
                <a:srgbClr val="7F7F7F"/>
              </a:solidFill>
              <a:ea typeface="Calibri"/>
              <a:cs typeface="Calibri"/>
            </a:endParaRPr>
          </a:p>
          <a:p>
            <a:pPr marL="457200" lvl="0" indent="-457200">
              <a:buFont typeface="Calibri"/>
              <a:buChar char="-"/>
            </a:pPr>
            <a:endParaRPr lang="en-US" sz="2800" dirty="0">
              <a:solidFill>
                <a:srgbClr val="7F7F7F"/>
              </a:solidFill>
              <a:ea typeface="Calibri"/>
              <a:cs typeface="Calibri"/>
            </a:endParaRPr>
          </a:p>
          <a:p>
            <a:pPr marL="457200" indent="-457200">
              <a:buFont typeface="Calibri"/>
              <a:buChar char="-"/>
            </a:pPr>
            <a:endParaRPr lang="en-US" sz="2800" dirty="0">
              <a:solidFill>
                <a:srgbClr val="7F7F7F"/>
              </a:solidFill>
              <a:ea typeface="Calibri"/>
              <a:cs typeface="Calibri"/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0EA52F56-7C8D-0D45-8550-A8113703444B}"/>
              </a:ext>
            </a:extLst>
          </p:cNvPr>
          <p:cNvSpPr/>
          <p:nvPr/>
        </p:nvSpPr>
        <p:spPr>
          <a:xfrm>
            <a:off x="3153216" y="0"/>
            <a:ext cx="5830764" cy="1064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Google Shape;1183;p26">
            <a:extLst>
              <a:ext uri="{FF2B5EF4-FFF2-40B4-BE49-F238E27FC236}">
                <a16:creationId xmlns:a16="http://schemas.microsoft.com/office/drawing/2014/main" id="{2545596A-D98F-8342-8BC9-618436F3F653}"/>
              </a:ext>
            </a:extLst>
          </p:cNvPr>
          <p:cNvSpPr txBox="1"/>
          <p:nvPr/>
        </p:nvSpPr>
        <p:spPr>
          <a:xfrm>
            <a:off x="1747361" y="1058927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"/>
              <a:buNone/>
            </a:pPr>
            <a:r>
              <a:rPr lang="en-US" sz="2800" b="1" err="1">
                <a:solidFill>
                  <a:srgbClr val="7F7F7F"/>
                </a:solidFill>
                <a:latin typeface="Montserrat"/>
                <a:cs typeface="Calibri"/>
              </a:rPr>
              <a:t>İhti</a:t>
            </a:r>
            <a:r>
              <a:rPr lang="en-US" sz="2800" b="1" err="1">
                <a:solidFill>
                  <a:srgbClr val="066DCA"/>
                </a:solidFill>
                <a:latin typeface="Montserrat"/>
                <a:cs typeface="Calibri"/>
              </a:rPr>
              <a:t>yaç</a:t>
            </a:r>
            <a:endParaRPr lang="tr-TR" err="1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7" name="Resim 16" descr="metin, işaret, ölçü aleti içeren bir resim&#10;&#10;Açıklama otomatik olarak oluşturuldu">
            <a:extLst>
              <a:ext uri="{FF2B5EF4-FFF2-40B4-BE49-F238E27FC236}">
                <a16:creationId xmlns:a16="http://schemas.microsoft.com/office/drawing/2014/main" id="{3837430B-EBA2-6545-9715-C14C0ABBB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42" y="325602"/>
            <a:ext cx="3123467" cy="54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22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4</a:t>
            </a:fld>
            <a:endParaRPr lang="en-US"/>
          </a:p>
        </p:txBody>
      </p:sp>
      <p:sp>
        <p:nvSpPr>
          <p:cNvPr id="11" name="Title 18">
            <a:extLst>
              <a:ext uri="{FF2B5EF4-FFF2-40B4-BE49-F238E27FC236}">
                <a16:creationId xmlns:a16="http://schemas.microsoft.com/office/drawing/2014/main" id="{0406E6DF-8EE9-AE48-B499-78A2FEF6D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0" y="379624"/>
            <a:ext cx="11505949" cy="410925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WORLDWIDE </a:t>
            </a:r>
            <a:r>
              <a:rPr lang="en-US">
                <a:solidFill>
                  <a:schemeClr val="accent2"/>
                </a:solidFill>
              </a:rPr>
              <a:t>PROBLEM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0EA52F56-7C8D-0D45-8550-A8113703444B}"/>
              </a:ext>
            </a:extLst>
          </p:cNvPr>
          <p:cNvSpPr/>
          <p:nvPr/>
        </p:nvSpPr>
        <p:spPr>
          <a:xfrm>
            <a:off x="3153216" y="0"/>
            <a:ext cx="5830764" cy="1064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Google Shape;1183;p26">
            <a:extLst>
              <a:ext uri="{FF2B5EF4-FFF2-40B4-BE49-F238E27FC236}">
                <a16:creationId xmlns:a16="http://schemas.microsoft.com/office/drawing/2014/main" id="{2545596A-D98F-8342-8BC9-618436F3F653}"/>
              </a:ext>
            </a:extLst>
          </p:cNvPr>
          <p:cNvSpPr txBox="1"/>
          <p:nvPr/>
        </p:nvSpPr>
        <p:spPr>
          <a:xfrm>
            <a:off x="1747361" y="673223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Montserrat"/>
              <a:buNone/>
            </a:pPr>
            <a:r>
              <a:rPr lang="en-US" sz="2800" b="1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Çö</a:t>
            </a:r>
            <a:r>
              <a:rPr lang="en-US" sz="2800" b="1" err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züm</a:t>
            </a:r>
            <a:endParaRPr/>
          </a:p>
        </p:txBody>
      </p:sp>
      <p:pic>
        <p:nvPicPr>
          <p:cNvPr id="17" name="Resim 16" descr="metin, işaret, ölçü aleti içeren bir resim&#10;&#10;Açıklama otomatik olarak oluşturuldu">
            <a:extLst>
              <a:ext uri="{FF2B5EF4-FFF2-40B4-BE49-F238E27FC236}">
                <a16:creationId xmlns:a16="http://schemas.microsoft.com/office/drawing/2014/main" id="{3837430B-EBA2-6545-9715-C14C0ABBB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42" y="325602"/>
            <a:ext cx="3123467" cy="543212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E49B9A57-E23C-1A49-3208-8E2266414C81}"/>
              </a:ext>
            </a:extLst>
          </p:cNvPr>
          <p:cNvSpPr txBox="1"/>
          <p:nvPr/>
        </p:nvSpPr>
        <p:spPr>
          <a:xfrm>
            <a:off x="1667508" y="1546105"/>
            <a:ext cx="8064139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r>
              <a:rPr lang="en-US" noProof="1">
                <a:ea typeface="+mn-lt"/>
                <a:cs typeface="+mn-lt"/>
              </a:rPr>
              <a:t>Network Detection and Response (NDR), organizasyonların ağlarını sürekli olarak izlemelerine ve anormal davranışları tespit etmelerine olanak tanır. </a:t>
            </a:r>
            <a:endParaRPr lang="en-US" noProof="1">
              <a:solidFill>
                <a:srgbClr val="595959"/>
              </a:solidFill>
              <a:latin typeface="Calibri Light"/>
              <a:ea typeface="+mn-lt"/>
              <a:cs typeface="Arial"/>
            </a:endParaRPr>
          </a:p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endParaRPr lang="en-US" noProof="1">
              <a:ea typeface="+mn-lt"/>
              <a:cs typeface="+mn-lt"/>
            </a:endParaRPr>
          </a:p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r>
              <a:rPr lang="en-US" noProof="1">
                <a:ea typeface="+mn-lt"/>
                <a:cs typeface="+mn-lt"/>
              </a:rPr>
              <a:t>Targitas NDR+, izlediği trafikte uygulama (DPI) ve tehdit (IDS) seviyesinde inceleme gerçekleştirir.</a:t>
            </a:r>
            <a:endParaRPr lang="en-US" noProof="1">
              <a:solidFill>
                <a:srgbClr val="595959"/>
              </a:solidFill>
              <a:latin typeface="Calibri Light"/>
              <a:ea typeface="+mn-lt"/>
              <a:cs typeface="Arial"/>
            </a:endParaRPr>
          </a:p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endParaRPr lang="en-US" noProof="1">
              <a:ea typeface="+mn-lt"/>
              <a:cs typeface="+mn-lt"/>
            </a:endParaRPr>
          </a:p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r>
              <a:rPr lang="en-US" noProof="1">
                <a:ea typeface="+mn-lt"/>
                <a:cs typeface="+mn-lt"/>
              </a:rPr>
              <a:t>Sanallaştırma ortamında Targitas NDR+ yazılım temelli Mikro Segmentasyon çözümü sağlar.</a:t>
            </a:r>
            <a:br>
              <a:rPr lang="en-US" noProof="1">
                <a:ea typeface="+mn-lt"/>
                <a:cs typeface="+mn-lt"/>
              </a:rPr>
            </a:br>
            <a:endParaRPr lang="en-US" noProof="1">
              <a:solidFill>
                <a:srgbClr val="595959"/>
              </a:solidFill>
              <a:latin typeface="Calibri Light"/>
              <a:ea typeface="+mn-lt"/>
              <a:cs typeface="Arial"/>
            </a:endParaRPr>
          </a:p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r>
              <a:rPr lang="en-US" noProof="1">
                <a:ea typeface="+mn-lt"/>
                <a:cs typeface="+mn-lt"/>
              </a:rPr>
              <a:t>Targitas NDR+, istenmeyen trafiğe karşı hızlı yanıt sağlar ve güvenlik ekiplerini uyarır.</a:t>
            </a:r>
            <a:endParaRPr lang="en-US" noProof="1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endParaRPr lang="en-US" noProof="1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r>
              <a:rPr lang="en-US" noProof="1">
                <a:solidFill>
                  <a:srgbClr val="000000"/>
                </a:solidFill>
                <a:latin typeface="Calibri"/>
                <a:cs typeface="Calibri"/>
              </a:rPr>
              <a:t>Targitas NDR+, sahip olunan ağ topolojisine kolay entegre olur ve sistemde herhangi bir kesintiye neden olmaz.</a:t>
            </a:r>
          </a:p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endParaRPr lang="en-US" noProof="1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rgbClr val="E24848"/>
              </a:buClr>
            </a:pPr>
            <a:endParaRPr lang="en-US" noProof="1">
              <a:solidFill>
                <a:srgbClr val="595959"/>
              </a:solidFill>
              <a:latin typeface="Calibri Ligh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7036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26"/>
          <p:cNvSpPr txBox="1"/>
          <p:nvPr/>
        </p:nvSpPr>
        <p:spPr>
          <a:xfrm>
            <a:off x="518392" y="976792"/>
            <a:ext cx="11157712" cy="876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chemeClr val="accent1"/>
                </a:solidFill>
                <a:latin typeface="Montserrat"/>
                <a:sym typeface="Montserrat"/>
              </a:rPr>
              <a:t>Yazılım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Montserrat"/>
                <a:sym typeface="Montserrat"/>
              </a:rPr>
              <a:t>Temelli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sym typeface="Montserrat"/>
              </a:rPr>
              <a:t> NDR+ </a:t>
            </a:r>
            <a:r>
              <a:rPr lang="en-US" sz="2800" b="1" dirty="0" err="1">
                <a:solidFill>
                  <a:schemeClr val="accent1"/>
                </a:solidFill>
                <a:latin typeface="Montserrat"/>
                <a:sym typeface="Montserrat"/>
              </a:rPr>
              <a:t>Çözümü</a:t>
            </a:r>
            <a:br>
              <a:rPr lang="en-US" sz="2800" b="1" dirty="0">
                <a:solidFill>
                  <a:schemeClr val="accent1"/>
                </a:solidFill>
                <a:latin typeface="Montserrat"/>
                <a:sym typeface="Montserrat"/>
              </a:rPr>
            </a:br>
            <a:r>
              <a:rPr lang="en-US" sz="2800" b="1" dirty="0">
                <a:solidFill>
                  <a:schemeClr val="accent1"/>
                </a:solidFill>
                <a:latin typeface="Montserrat"/>
                <a:sym typeface="Montserrat"/>
              </a:rPr>
              <a:t>(</a:t>
            </a:r>
            <a:r>
              <a:rPr lang="en-US" sz="2800" b="1" dirty="0" err="1">
                <a:solidFill>
                  <a:schemeClr val="accent1"/>
                </a:solidFill>
                <a:latin typeface="Montserrat"/>
                <a:sym typeface="Montserrat"/>
              </a:rPr>
              <a:t>Mikro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Montserrat"/>
                <a:sym typeface="Montserrat"/>
              </a:rPr>
              <a:t>Segmentasyon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sym typeface="Montserrat"/>
              </a:rPr>
              <a:t>)</a:t>
            </a:r>
            <a:endParaRPr lang="en-US" sz="2800" b="1" dirty="0">
              <a:solidFill>
                <a:srgbClr val="066DCA"/>
              </a:solidFill>
              <a:latin typeface="Montserrat"/>
            </a:endParaRPr>
          </a:p>
        </p:txBody>
      </p:sp>
      <p:sp>
        <p:nvSpPr>
          <p:cNvPr id="1202" name="Google Shape;1202;p26"/>
          <p:cNvSpPr txBox="1">
            <a:spLocks noGrp="1"/>
          </p:cNvSpPr>
          <p:nvPr>
            <p:ph type="sldNum" idx="12"/>
          </p:nvPr>
        </p:nvSpPr>
        <p:spPr>
          <a:xfrm>
            <a:off x="11353800" y="6424533"/>
            <a:ext cx="50884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>
                <a:solidFill>
                  <a:schemeClr val="bg1"/>
                </a:solidFill>
                <a:cs typeface="Calibri Light"/>
              </a:rPr>
              <a:t>5</a:t>
            </a:r>
            <a:endParaRPr dirty="0">
              <a:solidFill>
                <a:schemeClr val="bg1"/>
              </a:solidFill>
              <a:cs typeface="Calibri Light"/>
            </a:endParaRPr>
          </a:p>
        </p:txBody>
      </p:sp>
      <p:pic>
        <p:nvPicPr>
          <p:cNvPr id="11" name="Resim 10" descr="metin, işaret, ölçü aleti içeren bir resim&#10;&#10;Açıklama otomatik olarak oluşturuldu">
            <a:extLst>
              <a:ext uri="{FF2B5EF4-FFF2-40B4-BE49-F238E27FC236}">
                <a16:creationId xmlns:a16="http://schemas.microsoft.com/office/drawing/2014/main" id="{71C5E170-C672-6A4E-A4B7-0618E131A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42" y="325602"/>
            <a:ext cx="3123467" cy="543212"/>
          </a:xfrm>
          <a:prstGeom prst="rect">
            <a:avLst/>
          </a:prstGeom>
        </p:spPr>
      </p:pic>
      <p:pic>
        <p:nvPicPr>
          <p:cNvPr id="4" name="Resim 3" descr="tasarım içeren bir resim&#10;&#10;Açıklama otomatik olarak oluşturuldu">
            <a:extLst>
              <a:ext uri="{FF2B5EF4-FFF2-40B4-BE49-F238E27FC236}">
                <a16:creationId xmlns:a16="http://schemas.microsoft.com/office/drawing/2014/main" id="{D79C7441-1961-B206-A14E-675C6D0C6F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3" r="7023" b="11832"/>
          <a:stretch/>
        </p:blipFill>
        <p:spPr>
          <a:xfrm>
            <a:off x="146486" y="1846726"/>
            <a:ext cx="4607017" cy="3826496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DA97FA09-0EA6-E610-176C-20AB5162F701}"/>
              </a:ext>
            </a:extLst>
          </p:cNvPr>
          <p:cNvSpPr txBox="1"/>
          <p:nvPr/>
        </p:nvSpPr>
        <p:spPr>
          <a:xfrm>
            <a:off x="4706650" y="2477324"/>
            <a:ext cx="74564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r>
              <a:rPr lang="en-US" noProof="1">
                <a:ea typeface="+mn-lt"/>
                <a:cs typeface="+mn-lt"/>
              </a:rPr>
              <a:t>Mikro Segmentasyon çözümü olarak Targitas NDR+, NGFW’nin bulunamadığı ortamda gerekli güvenliği sağlar.</a:t>
            </a:r>
            <a:endParaRPr lang="tr-TR" dirty="0">
              <a:ea typeface="+mn-lt"/>
              <a:cs typeface="+mn-lt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BE4E771-B5F2-789C-238A-1D45C21D5F4D}"/>
              </a:ext>
            </a:extLst>
          </p:cNvPr>
          <p:cNvSpPr txBox="1"/>
          <p:nvPr/>
        </p:nvSpPr>
        <p:spPr>
          <a:xfrm>
            <a:off x="4706650" y="3103469"/>
            <a:ext cx="735549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Clr>
                <a:srgbClr val="E24848"/>
              </a:buClr>
              <a:buFont typeface="Arial" panose="020B0604020202020204" pitchFamily="34" charset="0"/>
              <a:buChar char="•"/>
            </a:pPr>
            <a:r>
              <a:rPr lang="en-US" noProof="1">
                <a:ea typeface="+mn-lt"/>
                <a:cs typeface="+mn-lt"/>
              </a:rPr>
              <a:t>Aynı IP ağında yer alan sanal sunucuların kendi aralarında gerçekleşen doğu-batı trafiğini uygulama (DPI) ve tehdit (IDS) seviyesinde görünür kılar.</a:t>
            </a:r>
            <a:endParaRPr lang="tr-TR" dirty="0">
              <a:ea typeface="+mn-lt"/>
              <a:cs typeface="+mn-lt"/>
            </a:endParaRPr>
          </a:p>
        </p:txBody>
      </p:sp>
      <p:graphicFrame>
        <p:nvGraphicFramePr>
          <p:cNvPr id="8" name="TextBox 32">
            <a:extLst>
              <a:ext uri="{FF2B5EF4-FFF2-40B4-BE49-F238E27FC236}">
                <a16:creationId xmlns:a16="http://schemas.microsoft.com/office/drawing/2014/main" id="{6921085E-FDDE-88AC-B525-41B5C67EAB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46329"/>
              </p:ext>
            </p:extLst>
          </p:nvPr>
        </p:nvGraphicFramePr>
        <p:xfrm>
          <a:off x="5654366" y="3751283"/>
          <a:ext cx="5559511" cy="2448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987257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metin, ekran görüntüsü, diyagram, yazı tipi içeren bir resim&#10;&#10;Açıklama otomatik olarak oluşturuldu">
            <a:extLst>
              <a:ext uri="{FF2B5EF4-FFF2-40B4-BE49-F238E27FC236}">
                <a16:creationId xmlns:a16="http://schemas.microsoft.com/office/drawing/2014/main" id="{1CDAB3E7-12D5-8D26-2D9F-F65C73D196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19" b="17623"/>
          <a:stretch/>
        </p:blipFill>
        <p:spPr>
          <a:xfrm>
            <a:off x="313619" y="1542936"/>
            <a:ext cx="6094453" cy="4896141"/>
          </a:xfrm>
          <a:prstGeom prst="rect">
            <a:avLst/>
          </a:prstGeom>
        </p:spPr>
      </p:pic>
      <p:sp>
        <p:nvSpPr>
          <p:cNvPr id="1183" name="Google Shape;1183;p26"/>
          <p:cNvSpPr txBox="1"/>
          <p:nvPr/>
        </p:nvSpPr>
        <p:spPr>
          <a:xfrm>
            <a:off x="1747361" y="938639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chemeClr val="accent1"/>
                </a:solidFill>
                <a:latin typeface="Montserrat"/>
                <a:sym typeface="Montserrat"/>
              </a:rPr>
              <a:t>Donanım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Montserrat"/>
                <a:sym typeface="Montserrat"/>
              </a:rPr>
              <a:t>Temelli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sym typeface="Montserrat"/>
              </a:rPr>
              <a:t> NDR+ (DPI &amp; IDS)</a:t>
            </a:r>
            <a:endParaRPr lang="en-US" dirty="0"/>
          </a:p>
        </p:txBody>
      </p:sp>
      <p:sp>
        <p:nvSpPr>
          <p:cNvPr id="1202" name="Google Shape;1202;p26"/>
          <p:cNvSpPr txBox="1">
            <a:spLocks noGrp="1"/>
          </p:cNvSpPr>
          <p:nvPr>
            <p:ph type="sldNum" idx="12"/>
          </p:nvPr>
        </p:nvSpPr>
        <p:spPr>
          <a:xfrm>
            <a:off x="11353800" y="6424533"/>
            <a:ext cx="50884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>
                <a:solidFill>
                  <a:schemeClr val="bg1"/>
                </a:solidFill>
                <a:cs typeface="Calibri Light"/>
              </a:rPr>
              <a:t>6</a:t>
            </a:r>
          </a:p>
        </p:txBody>
      </p:sp>
      <p:pic>
        <p:nvPicPr>
          <p:cNvPr id="11" name="Resim 10" descr="metin, işaret, ölçü aleti içeren bir resim&#10;&#10;Açıklama otomatik olarak oluşturuldu">
            <a:extLst>
              <a:ext uri="{FF2B5EF4-FFF2-40B4-BE49-F238E27FC236}">
                <a16:creationId xmlns:a16="http://schemas.microsoft.com/office/drawing/2014/main" id="{71C5E170-C672-6A4E-A4B7-0618E131A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42" y="325602"/>
            <a:ext cx="3123467" cy="543212"/>
          </a:xfrm>
          <a:prstGeom prst="rect">
            <a:avLst/>
          </a:prstGeom>
        </p:spPr>
      </p:pic>
      <p:graphicFrame>
        <p:nvGraphicFramePr>
          <p:cNvPr id="15" name="TextBox 32">
            <a:extLst>
              <a:ext uri="{FF2B5EF4-FFF2-40B4-BE49-F238E27FC236}">
                <a16:creationId xmlns:a16="http://schemas.microsoft.com/office/drawing/2014/main" id="{A16CB9ED-C85D-B6A8-0C28-D8E511963F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67818"/>
              </p:ext>
            </p:extLst>
          </p:nvPr>
        </p:nvGraphicFramePr>
        <p:xfrm>
          <a:off x="7332478" y="1790630"/>
          <a:ext cx="4343735" cy="3270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92911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89049" y="3018075"/>
            <a:ext cx="11505949" cy="410925"/>
          </a:xfr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>
                <a:solidFill>
                  <a:schemeClr val="accent1"/>
                </a:solidFill>
              </a:rPr>
              <a:t>İLGİNİZ İÇİN</a:t>
            </a:r>
            <a:r>
              <a:rPr lang="en-US" sz="3200">
                <a:solidFill>
                  <a:schemeClr val="accent2"/>
                </a:solidFill>
              </a:rPr>
              <a:t> </a:t>
            </a:r>
            <a:r>
              <a:rPr lang="en-US" sz="3200"/>
              <a:t>TEŞEKKÜRLER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7</a:t>
            </a:fld>
            <a:endParaRPr lang="en-US"/>
          </a:p>
        </p:txBody>
      </p:sp>
      <p:sp>
        <p:nvSpPr>
          <p:cNvPr id="33" name="Content Placeholder 32"/>
          <p:cNvSpPr>
            <a:spLocks noGrp="1"/>
          </p:cNvSpPr>
          <p:nvPr>
            <p:ph sz="quarter" idx="13"/>
          </p:nvPr>
        </p:nvSpPr>
        <p:spPr>
          <a:xfrm>
            <a:off x="635941" y="3507823"/>
            <a:ext cx="6470762" cy="533400"/>
          </a:xfrm>
        </p:spPr>
        <p:txBody>
          <a:bodyPr/>
          <a:lstStyle/>
          <a:p>
            <a:pPr marL="0" indent="0">
              <a:buNone/>
            </a:pPr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  <a:t>Parta Networks| Ağ ve Ağ Güvenliği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8F46D25-A4CE-7D44-BC7C-A792F03B2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1" y="2939252"/>
            <a:ext cx="241300" cy="5334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D94921E5-C33B-C44F-A243-28A2D0849D18}"/>
              </a:ext>
            </a:extLst>
          </p:cNvPr>
          <p:cNvSpPr/>
          <p:nvPr/>
        </p:nvSpPr>
        <p:spPr>
          <a:xfrm>
            <a:off x="43924" y="298939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Content Placeholder 32">
            <a:extLst>
              <a:ext uri="{FF2B5EF4-FFF2-40B4-BE49-F238E27FC236}">
                <a16:creationId xmlns:a16="http://schemas.microsoft.com/office/drawing/2014/main" id="{7D3FED3F-2E49-4640-8466-077DB5893FBF}"/>
              </a:ext>
            </a:extLst>
          </p:cNvPr>
          <p:cNvSpPr txBox="1">
            <a:spLocks/>
          </p:cNvSpPr>
          <p:nvPr/>
        </p:nvSpPr>
        <p:spPr>
          <a:xfrm>
            <a:off x="635941" y="3939316"/>
            <a:ext cx="6470762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240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bilgi@parta.com.tr</a:t>
            </a:r>
            <a:endParaRPr lang="tr-TR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731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gVXIwmPkaNEw56OuLEH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QaLl8H9GkKzcbf5jPjmf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PeKsZR4iUOkkT7XaTW_g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gVXIwmPkaNEw56OuLEH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QaLl8H9GkKzcbf5jPjmfw"/>
</p:tagLst>
</file>

<file path=ppt/theme/theme1.xml><?xml version="1.0" encoding="utf-8"?>
<a:theme xmlns:a="http://schemas.openxmlformats.org/drawingml/2006/main" name="Office Theme">
  <a:themeElements>
    <a:clrScheme name="2017-Blue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066DCA"/>
      </a:accent1>
      <a:accent2>
        <a:srgbClr val="00A4E6"/>
      </a:accent2>
      <a:accent3>
        <a:srgbClr val="00B0D3"/>
      </a:accent3>
      <a:accent4>
        <a:srgbClr val="3ABFC4"/>
      </a:accent4>
      <a:accent5>
        <a:srgbClr val="21C0D7"/>
      </a:accent5>
      <a:accent6>
        <a:srgbClr val="55D4FA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606</Words>
  <Application>Microsoft Office PowerPoint</Application>
  <PresentationFormat>Geniş ekran</PresentationFormat>
  <Paragraphs>76</Paragraphs>
  <Slides>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7</vt:i4>
      </vt:variant>
    </vt:vector>
  </HeadingPairs>
  <TitlesOfParts>
    <vt:vector size="9" baseType="lpstr">
      <vt:lpstr>Office Theme</vt:lpstr>
      <vt:lpstr>1_Office Theme</vt:lpstr>
      <vt:lpstr>PowerPoint Sunusu</vt:lpstr>
      <vt:lpstr>PARTA NETWORKS</vt:lpstr>
      <vt:lpstr>WORLDWIDE PROBLEM</vt:lpstr>
      <vt:lpstr>WORLDWIDE PROBLEM</vt:lpstr>
      <vt:lpstr>PowerPoint Sunusu</vt:lpstr>
      <vt:lpstr>PowerPoint Sunusu</vt:lpstr>
      <vt:lpstr>İLGİNİZ İÇİN TEŞEKKÜRLER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long island</dc:creator>
  <cp:lastModifiedBy>Destan YILANCI</cp:lastModifiedBy>
  <cp:revision>291</cp:revision>
  <dcterms:created xsi:type="dcterms:W3CDTF">2014-08-19T19:13:57Z</dcterms:created>
  <dcterms:modified xsi:type="dcterms:W3CDTF">2023-08-26T13:22:04Z</dcterms:modified>
</cp:coreProperties>
</file>